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15.jpg" ContentType="image/tiff"/>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1" r:id="rId5"/>
  </p:sldMasterIdLst>
  <p:notesMasterIdLst>
    <p:notesMasterId r:id="rId26"/>
  </p:notesMasterIdLst>
  <p:handoutMasterIdLst>
    <p:handoutMasterId r:id="rId27"/>
  </p:handoutMasterIdLst>
  <p:sldIdLst>
    <p:sldId id="265" r:id="rId6"/>
    <p:sldId id="277" r:id="rId7"/>
    <p:sldId id="278" r:id="rId8"/>
    <p:sldId id="280" r:id="rId9"/>
    <p:sldId id="281" r:id="rId10"/>
    <p:sldId id="282" r:id="rId11"/>
    <p:sldId id="283" r:id="rId12"/>
    <p:sldId id="365" r:id="rId13"/>
    <p:sldId id="284" r:id="rId14"/>
    <p:sldId id="285" r:id="rId15"/>
    <p:sldId id="286" r:id="rId16"/>
    <p:sldId id="288" r:id="rId17"/>
    <p:sldId id="364" r:id="rId18"/>
    <p:sldId id="290" r:id="rId19"/>
    <p:sldId id="366" r:id="rId20"/>
    <p:sldId id="291" r:id="rId21"/>
    <p:sldId id="293" r:id="rId22"/>
    <p:sldId id="367" r:id="rId23"/>
    <p:sldId id="294" r:id="rId24"/>
    <p:sldId id="295" r:id="rId25"/>
  </p:sldIdLst>
  <p:sldSz cx="9144000" cy="6858000" type="screen4x3"/>
  <p:notesSz cx="7010400" cy="92233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guide id="3" orient="horz" pos="2905">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31" autoAdjust="0"/>
    <p:restoredTop sz="82177" autoAdjust="0"/>
  </p:normalViewPr>
  <p:slideViewPr>
    <p:cSldViewPr>
      <p:cViewPr varScale="1">
        <p:scale>
          <a:sx n="104" d="100"/>
          <a:sy n="104" d="100"/>
        </p:scale>
        <p:origin x="2408" y="200"/>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p:cViewPr>
        <p:scale>
          <a:sx n="80" d="100"/>
          <a:sy n="80" d="100"/>
        </p:scale>
        <p:origin x="-3222" y="-282"/>
      </p:cViewPr>
      <p:guideLst>
        <p:guide orient="horz" pos="2928"/>
        <p:guide pos="2208"/>
        <p:guide orient="horz" pos="2905"/>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5F2B2A-1E8E-429F-B346-D38928C43219}" type="doc">
      <dgm:prSet loTypeId="urn:microsoft.com/office/officeart/2008/layout/CircularPictureCallout" loCatId="picture" qsTypeId="urn:microsoft.com/office/officeart/2005/8/quickstyle/simple1" qsCatId="simple" csTypeId="urn:microsoft.com/office/officeart/2005/8/colors/accent1_2" csCatId="accent1" phldr="0"/>
      <dgm:spPr/>
      <dgm:t>
        <a:bodyPr/>
        <a:lstStyle/>
        <a:p>
          <a:endParaRPr lang="en-US"/>
        </a:p>
      </dgm:t>
    </dgm:pt>
    <dgm:pt modelId="{37F558E6-F55A-4D9A-AD5B-DCCCE7BBCC3B}">
      <dgm:prSet/>
      <dgm:spPr/>
      <dgm:t>
        <a:bodyPr/>
        <a:lstStyle/>
        <a:p>
          <a:endParaRPr lang="en-US"/>
        </a:p>
      </dgm:t>
    </dgm:pt>
    <dgm:pt modelId="{1D6DD6DA-0539-47C0-97AC-61A0E687773E}" type="parTrans" cxnId="{3BA69411-67AA-4B0A-960B-7622E4749917}">
      <dgm:prSet/>
      <dgm:spPr/>
      <dgm:t>
        <a:bodyPr/>
        <a:lstStyle/>
        <a:p>
          <a:endParaRPr lang="en-US"/>
        </a:p>
      </dgm:t>
    </dgm:pt>
    <dgm:pt modelId="{029EC496-F5B7-4011-9631-73395347135F}" type="sibTrans" cxnId="{3BA69411-67AA-4B0A-960B-7622E4749917}">
      <dgm:prSet/>
      <dgm:spPr/>
      <dgm:t>
        <a:bodyPr/>
        <a:lstStyle/>
        <a:p>
          <a:endParaRPr lang="en-US"/>
        </a:p>
      </dgm:t>
    </dgm:pt>
    <dgm:pt modelId="{EE2ABD8E-8AB0-4BDC-B054-889946D9B798}">
      <dgm:prSet phldrT="[Text]" phldr="1"/>
      <dgm:spPr/>
      <dgm:t>
        <a:bodyPr/>
        <a:lstStyle/>
        <a:p>
          <a:endParaRPr lang="en-US"/>
        </a:p>
      </dgm:t>
    </dgm:pt>
    <dgm:pt modelId="{F1E5C05C-29B2-4493-8946-5043F79BF8F1}" type="parTrans" cxnId="{54A896D5-8BF8-4456-BBAA-089F5221BC4F}">
      <dgm:prSet/>
      <dgm:spPr/>
      <dgm:t>
        <a:bodyPr/>
        <a:lstStyle/>
        <a:p>
          <a:endParaRPr lang="en-US"/>
        </a:p>
      </dgm:t>
    </dgm:pt>
    <dgm:pt modelId="{8558CE22-CF39-476A-82E6-FD7B2624D6C8}" type="sibTrans" cxnId="{54A896D5-8BF8-4456-BBAA-089F5221BC4F}">
      <dgm:prSet/>
      <dgm:spPr/>
      <dgm:t>
        <a:bodyPr/>
        <a:lstStyle/>
        <a:p>
          <a:endParaRPr lang="en-US"/>
        </a:p>
      </dgm:t>
    </dgm:pt>
    <dgm:pt modelId="{348524DE-C250-4B3B-A329-2E96AE1BC762}">
      <dgm:prSet phldrT="[Text]" phldr="1"/>
      <dgm:spPr/>
      <dgm:t>
        <a:bodyPr/>
        <a:lstStyle/>
        <a:p>
          <a:endParaRPr lang="en-US"/>
        </a:p>
      </dgm:t>
    </dgm:pt>
    <dgm:pt modelId="{AFD3D426-4DE5-4F3A-94B1-E8DDCA8CB177}" type="parTrans" cxnId="{0A5D14C9-CA25-48EC-B956-407E1F729651}">
      <dgm:prSet/>
      <dgm:spPr/>
      <dgm:t>
        <a:bodyPr/>
        <a:lstStyle/>
        <a:p>
          <a:endParaRPr lang="en-US"/>
        </a:p>
      </dgm:t>
    </dgm:pt>
    <dgm:pt modelId="{3EC12D9E-7AEA-484F-A8F7-7F01AB95E4B4}" type="sibTrans" cxnId="{0A5D14C9-CA25-48EC-B956-407E1F729651}">
      <dgm:prSet/>
      <dgm:spPr/>
      <dgm:t>
        <a:bodyPr/>
        <a:lstStyle/>
        <a:p>
          <a:endParaRPr lang="en-US"/>
        </a:p>
      </dgm:t>
    </dgm:pt>
    <dgm:pt modelId="{7DD47DA8-72B5-426F-87DD-2792FEE32D7F}">
      <dgm:prSet phldrT="[Text]" phldr="1"/>
      <dgm:spPr/>
      <dgm:t>
        <a:bodyPr/>
        <a:lstStyle/>
        <a:p>
          <a:endParaRPr lang="en-US"/>
        </a:p>
      </dgm:t>
    </dgm:pt>
    <dgm:pt modelId="{EBE14C37-5EF1-4D25-A851-D2712D66D355}" type="parTrans" cxnId="{2BE0B7F3-64B5-47AD-8FCB-10D6C02F5A3F}">
      <dgm:prSet/>
      <dgm:spPr/>
      <dgm:t>
        <a:bodyPr/>
        <a:lstStyle/>
        <a:p>
          <a:endParaRPr lang="en-US"/>
        </a:p>
      </dgm:t>
    </dgm:pt>
    <dgm:pt modelId="{C22170E0-6A26-418F-8F97-865396161D8D}" type="sibTrans" cxnId="{2BE0B7F3-64B5-47AD-8FCB-10D6C02F5A3F}">
      <dgm:prSet/>
      <dgm:spPr/>
      <dgm:t>
        <a:bodyPr/>
        <a:lstStyle/>
        <a:p>
          <a:endParaRPr lang="en-US"/>
        </a:p>
      </dgm:t>
    </dgm:pt>
    <dgm:pt modelId="{59DBAA31-7FB0-4D78-ADD4-9BC94CDEB96A}" type="pres">
      <dgm:prSet presAssocID="{765F2B2A-1E8E-429F-B346-D38928C43219}" presName="Name0" presStyleCnt="0">
        <dgm:presLayoutVars>
          <dgm:chMax val="7"/>
          <dgm:chPref val="7"/>
          <dgm:dir/>
        </dgm:presLayoutVars>
      </dgm:prSet>
      <dgm:spPr/>
    </dgm:pt>
    <dgm:pt modelId="{3786C483-7B44-4BB4-A62A-DEE8976A5E3A}" type="pres">
      <dgm:prSet presAssocID="{765F2B2A-1E8E-429F-B346-D38928C43219}" presName="Name1" presStyleCnt="0"/>
      <dgm:spPr/>
    </dgm:pt>
    <dgm:pt modelId="{C96DAB89-96FD-40A0-8FC0-9562C4388514}" type="pres">
      <dgm:prSet presAssocID="{029EC496-F5B7-4011-9631-73395347135F}" presName="picture_1" presStyleCnt="0"/>
      <dgm:spPr/>
    </dgm:pt>
    <dgm:pt modelId="{5CE621CF-8B90-451B-8A85-772CD7B69E19}" type="pres">
      <dgm:prSet presAssocID="{029EC496-F5B7-4011-9631-73395347135F}" presName="pictureRepeatNode" presStyleLbl="alignImgPlace1" presStyleIdx="0" presStyleCnt="4" custLinFactNeighborX="-570" custLinFactNeighborY="0"/>
      <dgm:spPr/>
    </dgm:pt>
    <dgm:pt modelId="{3A7F5949-C4E4-423B-A700-4A450836F1DC}" type="pres">
      <dgm:prSet presAssocID="{37F558E6-F55A-4D9A-AD5B-DCCCE7BBCC3B}" presName="text_1" presStyleLbl="node1" presStyleIdx="0" presStyleCnt="0">
        <dgm:presLayoutVars>
          <dgm:bulletEnabled val="1"/>
        </dgm:presLayoutVars>
      </dgm:prSet>
      <dgm:spPr/>
    </dgm:pt>
    <dgm:pt modelId="{1A8EF78C-35F4-449A-91BC-5894F0558034}" type="pres">
      <dgm:prSet presAssocID="{8558CE22-CF39-476A-82E6-FD7B2624D6C8}" presName="picture_2" presStyleCnt="0"/>
      <dgm:spPr/>
    </dgm:pt>
    <dgm:pt modelId="{5449FE63-5B21-4C19-8C30-7D8C250B7C56}" type="pres">
      <dgm:prSet presAssocID="{8558CE22-CF39-476A-82E6-FD7B2624D6C8}" presName="pictureRepeatNode" presStyleLbl="alignImgPlace1" presStyleIdx="1" presStyleCnt="4"/>
      <dgm:spPr/>
    </dgm:pt>
    <dgm:pt modelId="{F351CDDC-F03B-44D8-8CD6-7DB28521ADAF}" type="pres">
      <dgm:prSet presAssocID="{EE2ABD8E-8AB0-4BDC-B054-889946D9B798}" presName="line_2" presStyleLbl="parChTrans1D1" presStyleIdx="0" presStyleCnt="3"/>
      <dgm:spPr/>
    </dgm:pt>
    <dgm:pt modelId="{694C7F0B-58D1-45C7-A279-625F58FF156D}" type="pres">
      <dgm:prSet presAssocID="{EE2ABD8E-8AB0-4BDC-B054-889946D9B798}" presName="textparent_2" presStyleLbl="node1" presStyleIdx="0" presStyleCnt="0"/>
      <dgm:spPr/>
    </dgm:pt>
    <dgm:pt modelId="{2FE8F883-FBEC-4ACD-A608-0182ADF90E5D}" type="pres">
      <dgm:prSet presAssocID="{EE2ABD8E-8AB0-4BDC-B054-889946D9B798}" presName="text_2" presStyleLbl="revTx" presStyleIdx="0" presStyleCnt="3">
        <dgm:presLayoutVars>
          <dgm:bulletEnabled val="1"/>
        </dgm:presLayoutVars>
      </dgm:prSet>
      <dgm:spPr/>
    </dgm:pt>
    <dgm:pt modelId="{7700935C-99AF-4C5F-92DA-A865ABBEC584}" type="pres">
      <dgm:prSet presAssocID="{3EC12D9E-7AEA-484F-A8F7-7F01AB95E4B4}" presName="picture_3" presStyleCnt="0"/>
      <dgm:spPr/>
    </dgm:pt>
    <dgm:pt modelId="{0B6448DA-C90F-4272-A77B-195C355A7961}" type="pres">
      <dgm:prSet presAssocID="{3EC12D9E-7AEA-484F-A8F7-7F01AB95E4B4}" presName="pictureRepeatNode" presStyleLbl="alignImgPlace1" presStyleIdx="2" presStyleCnt="4"/>
      <dgm:spPr/>
    </dgm:pt>
    <dgm:pt modelId="{9745353D-5496-4AF7-971C-CB7BA8DBEC97}" type="pres">
      <dgm:prSet presAssocID="{348524DE-C250-4B3B-A329-2E96AE1BC762}" presName="line_3" presStyleLbl="parChTrans1D1" presStyleIdx="1" presStyleCnt="3"/>
      <dgm:spPr/>
    </dgm:pt>
    <dgm:pt modelId="{C40599C9-AF96-4F26-9BEB-CD98C7BDA1BF}" type="pres">
      <dgm:prSet presAssocID="{348524DE-C250-4B3B-A329-2E96AE1BC762}" presName="textparent_3" presStyleLbl="node1" presStyleIdx="0" presStyleCnt="0"/>
      <dgm:spPr/>
    </dgm:pt>
    <dgm:pt modelId="{72778BE5-837D-442D-B8F3-BA99E8DB75A7}" type="pres">
      <dgm:prSet presAssocID="{348524DE-C250-4B3B-A329-2E96AE1BC762}" presName="text_3" presStyleLbl="revTx" presStyleIdx="1" presStyleCnt="3">
        <dgm:presLayoutVars>
          <dgm:bulletEnabled val="1"/>
        </dgm:presLayoutVars>
      </dgm:prSet>
      <dgm:spPr/>
    </dgm:pt>
    <dgm:pt modelId="{7093D49E-43DA-4AD3-A9C8-93301E52A0F6}" type="pres">
      <dgm:prSet presAssocID="{C22170E0-6A26-418F-8F97-865396161D8D}" presName="picture_4" presStyleCnt="0"/>
      <dgm:spPr/>
    </dgm:pt>
    <dgm:pt modelId="{ECA9CF61-AF21-4306-B46D-7228E6E35076}" type="pres">
      <dgm:prSet presAssocID="{C22170E0-6A26-418F-8F97-865396161D8D}" presName="pictureRepeatNode" presStyleLbl="alignImgPlace1" presStyleIdx="3" presStyleCnt="4"/>
      <dgm:spPr/>
    </dgm:pt>
    <dgm:pt modelId="{A2096453-EE19-46B0-89F6-FB124823550D}" type="pres">
      <dgm:prSet presAssocID="{7DD47DA8-72B5-426F-87DD-2792FEE32D7F}" presName="line_4" presStyleLbl="parChTrans1D1" presStyleIdx="2" presStyleCnt="3"/>
      <dgm:spPr/>
    </dgm:pt>
    <dgm:pt modelId="{CC757D39-41A5-48CE-AFDB-B3806809A6CD}" type="pres">
      <dgm:prSet presAssocID="{7DD47DA8-72B5-426F-87DD-2792FEE32D7F}" presName="textparent_4" presStyleLbl="node1" presStyleIdx="0" presStyleCnt="0"/>
      <dgm:spPr/>
    </dgm:pt>
    <dgm:pt modelId="{F2E012F2-8C2A-475B-8054-6A6E9EE682E5}" type="pres">
      <dgm:prSet presAssocID="{7DD47DA8-72B5-426F-87DD-2792FEE32D7F}" presName="text_4" presStyleLbl="revTx" presStyleIdx="2" presStyleCnt="3">
        <dgm:presLayoutVars>
          <dgm:bulletEnabled val="1"/>
        </dgm:presLayoutVars>
      </dgm:prSet>
      <dgm:spPr/>
    </dgm:pt>
  </dgm:ptLst>
  <dgm:cxnLst>
    <dgm:cxn modelId="{3BA69411-67AA-4B0A-960B-7622E4749917}" srcId="{765F2B2A-1E8E-429F-B346-D38928C43219}" destId="{37F558E6-F55A-4D9A-AD5B-DCCCE7BBCC3B}" srcOrd="0" destOrd="0" parTransId="{1D6DD6DA-0539-47C0-97AC-61A0E687773E}" sibTransId="{029EC496-F5B7-4011-9631-73395347135F}"/>
    <dgm:cxn modelId="{F8744516-F28A-4199-9F16-9D1DA6E88D1F}" type="presOf" srcId="{37F558E6-F55A-4D9A-AD5B-DCCCE7BBCC3B}" destId="{3A7F5949-C4E4-423B-A700-4A450836F1DC}" srcOrd="0" destOrd="0" presId="urn:microsoft.com/office/officeart/2008/layout/CircularPictureCallout"/>
    <dgm:cxn modelId="{A0F8C230-78BC-4A16-B52A-0B560FFC169C}" type="presOf" srcId="{C22170E0-6A26-418F-8F97-865396161D8D}" destId="{ECA9CF61-AF21-4306-B46D-7228E6E35076}" srcOrd="0" destOrd="0" presId="urn:microsoft.com/office/officeart/2008/layout/CircularPictureCallout"/>
    <dgm:cxn modelId="{AC9FA63D-1EA7-49E1-94B3-B22DC6C3AC33}" type="presOf" srcId="{8558CE22-CF39-476A-82E6-FD7B2624D6C8}" destId="{5449FE63-5B21-4C19-8C30-7D8C250B7C56}" srcOrd="0" destOrd="0" presId="urn:microsoft.com/office/officeart/2008/layout/CircularPictureCallout"/>
    <dgm:cxn modelId="{4137E07B-62FB-4BED-90BB-680CECF005F0}" type="presOf" srcId="{765F2B2A-1E8E-429F-B346-D38928C43219}" destId="{59DBAA31-7FB0-4D78-ADD4-9BC94CDEB96A}" srcOrd="0" destOrd="0" presId="urn:microsoft.com/office/officeart/2008/layout/CircularPictureCallout"/>
    <dgm:cxn modelId="{A3B48CA1-EC1E-40A8-8F01-0D399B730DF5}" type="presOf" srcId="{348524DE-C250-4B3B-A329-2E96AE1BC762}" destId="{72778BE5-837D-442D-B8F3-BA99E8DB75A7}" srcOrd="0" destOrd="0" presId="urn:microsoft.com/office/officeart/2008/layout/CircularPictureCallout"/>
    <dgm:cxn modelId="{0A5D14C9-CA25-48EC-B956-407E1F729651}" srcId="{765F2B2A-1E8E-429F-B346-D38928C43219}" destId="{348524DE-C250-4B3B-A329-2E96AE1BC762}" srcOrd="2" destOrd="0" parTransId="{AFD3D426-4DE5-4F3A-94B1-E8DDCA8CB177}" sibTransId="{3EC12D9E-7AEA-484F-A8F7-7F01AB95E4B4}"/>
    <dgm:cxn modelId="{14DB01CF-E783-40BE-82AF-CE61A6FF1FE7}" type="presOf" srcId="{EE2ABD8E-8AB0-4BDC-B054-889946D9B798}" destId="{2FE8F883-FBEC-4ACD-A608-0182ADF90E5D}" srcOrd="0" destOrd="0" presId="urn:microsoft.com/office/officeart/2008/layout/CircularPictureCallout"/>
    <dgm:cxn modelId="{54A896D5-8BF8-4456-BBAA-089F5221BC4F}" srcId="{765F2B2A-1E8E-429F-B346-D38928C43219}" destId="{EE2ABD8E-8AB0-4BDC-B054-889946D9B798}" srcOrd="1" destOrd="0" parTransId="{F1E5C05C-29B2-4493-8946-5043F79BF8F1}" sibTransId="{8558CE22-CF39-476A-82E6-FD7B2624D6C8}"/>
    <dgm:cxn modelId="{3B9792D7-89C5-49E2-894D-FC03D8FE760E}" type="presOf" srcId="{3EC12D9E-7AEA-484F-A8F7-7F01AB95E4B4}" destId="{0B6448DA-C90F-4272-A77B-195C355A7961}" srcOrd="0" destOrd="0" presId="urn:microsoft.com/office/officeart/2008/layout/CircularPictureCallout"/>
    <dgm:cxn modelId="{CAE9ECE1-E5BA-4F11-8658-D034D8FD0CF2}" type="presOf" srcId="{7DD47DA8-72B5-426F-87DD-2792FEE32D7F}" destId="{F2E012F2-8C2A-475B-8054-6A6E9EE682E5}" srcOrd="0" destOrd="0" presId="urn:microsoft.com/office/officeart/2008/layout/CircularPictureCallout"/>
    <dgm:cxn modelId="{BBC293E8-4B1D-40BD-A91D-395B9F3AA406}" type="presOf" srcId="{029EC496-F5B7-4011-9631-73395347135F}" destId="{5CE621CF-8B90-451B-8A85-772CD7B69E19}" srcOrd="0" destOrd="0" presId="urn:microsoft.com/office/officeart/2008/layout/CircularPictureCallout"/>
    <dgm:cxn modelId="{2BE0B7F3-64B5-47AD-8FCB-10D6C02F5A3F}" srcId="{765F2B2A-1E8E-429F-B346-D38928C43219}" destId="{7DD47DA8-72B5-426F-87DD-2792FEE32D7F}" srcOrd="3" destOrd="0" parTransId="{EBE14C37-5EF1-4D25-A851-D2712D66D355}" sibTransId="{C22170E0-6A26-418F-8F97-865396161D8D}"/>
    <dgm:cxn modelId="{6E816ACE-4C79-4DA0-945C-EC5D51D97EBA}" type="presParOf" srcId="{59DBAA31-7FB0-4D78-ADD4-9BC94CDEB96A}" destId="{3786C483-7B44-4BB4-A62A-DEE8976A5E3A}" srcOrd="0" destOrd="0" presId="urn:microsoft.com/office/officeart/2008/layout/CircularPictureCallout"/>
    <dgm:cxn modelId="{29D6F1A9-137D-4D20-8D7A-06FB15571616}" type="presParOf" srcId="{3786C483-7B44-4BB4-A62A-DEE8976A5E3A}" destId="{C96DAB89-96FD-40A0-8FC0-9562C4388514}" srcOrd="0" destOrd="0" presId="urn:microsoft.com/office/officeart/2008/layout/CircularPictureCallout"/>
    <dgm:cxn modelId="{4CBAB1A5-C0CB-4E65-AC58-9F014B95AE2C}" type="presParOf" srcId="{C96DAB89-96FD-40A0-8FC0-9562C4388514}" destId="{5CE621CF-8B90-451B-8A85-772CD7B69E19}" srcOrd="0" destOrd="0" presId="urn:microsoft.com/office/officeart/2008/layout/CircularPictureCallout"/>
    <dgm:cxn modelId="{06EFDB03-66DB-40CB-9A1E-9FDBC6F9E0FF}" type="presParOf" srcId="{3786C483-7B44-4BB4-A62A-DEE8976A5E3A}" destId="{3A7F5949-C4E4-423B-A700-4A450836F1DC}" srcOrd="1" destOrd="0" presId="urn:microsoft.com/office/officeart/2008/layout/CircularPictureCallout"/>
    <dgm:cxn modelId="{80A7B772-D86B-45A5-8A65-D177DF7B5BAF}" type="presParOf" srcId="{3786C483-7B44-4BB4-A62A-DEE8976A5E3A}" destId="{1A8EF78C-35F4-449A-91BC-5894F0558034}" srcOrd="2" destOrd="0" presId="urn:microsoft.com/office/officeart/2008/layout/CircularPictureCallout"/>
    <dgm:cxn modelId="{CEDF79C9-1073-4247-B007-6BCF2D8199CF}" type="presParOf" srcId="{1A8EF78C-35F4-449A-91BC-5894F0558034}" destId="{5449FE63-5B21-4C19-8C30-7D8C250B7C56}" srcOrd="0" destOrd="0" presId="urn:microsoft.com/office/officeart/2008/layout/CircularPictureCallout"/>
    <dgm:cxn modelId="{699F24AD-DE53-41E9-BA77-6A6FF1801AC7}" type="presParOf" srcId="{3786C483-7B44-4BB4-A62A-DEE8976A5E3A}" destId="{F351CDDC-F03B-44D8-8CD6-7DB28521ADAF}" srcOrd="3" destOrd="0" presId="urn:microsoft.com/office/officeart/2008/layout/CircularPictureCallout"/>
    <dgm:cxn modelId="{A0A1010E-3795-4CED-8ADF-F4F1B84C71C6}" type="presParOf" srcId="{3786C483-7B44-4BB4-A62A-DEE8976A5E3A}" destId="{694C7F0B-58D1-45C7-A279-625F58FF156D}" srcOrd="4" destOrd="0" presId="urn:microsoft.com/office/officeart/2008/layout/CircularPictureCallout"/>
    <dgm:cxn modelId="{F5CEAE05-916C-4774-AD98-3017D70F1CD3}" type="presParOf" srcId="{694C7F0B-58D1-45C7-A279-625F58FF156D}" destId="{2FE8F883-FBEC-4ACD-A608-0182ADF90E5D}" srcOrd="0" destOrd="0" presId="urn:microsoft.com/office/officeart/2008/layout/CircularPictureCallout"/>
    <dgm:cxn modelId="{8C667071-1174-4312-8D42-4799EFD74B39}" type="presParOf" srcId="{3786C483-7B44-4BB4-A62A-DEE8976A5E3A}" destId="{7700935C-99AF-4C5F-92DA-A865ABBEC584}" srcOrd="5" destOrd="0" presId="urn:microsoft.com/office/officeart/2008/layout/CircularPictureCallout"/>
    <dgm:cxn modelId="{34E88DAB-6897-457E-A9E4-DC2438B3EACA}" type="presParOf" srcId="{7700935C-99AF-4C5F-92DA-A865ABBEC584}" destId="{0B6448DA-C90F-4272-A77B-195C355A7961}" srcOrd="0" destOrd="0" presId="urn:microsoft.com/office/officeart/2008/layout/CircularPictureCallout"/>
    <dgm:cxn modelId="{68163C5D-FEA1-46B4-9F53-CC7818FC0996}" type="presParOf" srcId="{3786C483-7B44-4BB4-A62A-DEE8976A5E3A}" destId="{9745353D-5496-4AF7-971C-CB7BA8DBEC97}" srcOrd="6" destOrd="0" presId="urn:microsoft.com/office/officeart/2008/layout/CircularPictureCallout"/>
    <dgm:cxn modelId="{4520952C-4098-44AD-9C23-CCE5A5A69594}" type="presParOf" srcId="{3786C483-7B44-4BB4-A62A-DEE8976A5E3A}" destId="{C40599C9-AF96-4F26-9BEB-CD98C7BDA1BF}" srcOrd="7" destOrd="0" presId="urn:microsoft.com/office/officeart/2008/layout/CircularPictureCallout"/>
    <dgm:cxn modelId="{51B7B990-EAC8-42D8-A57C-B453FBD4D1B6}" type="presParOf" srcId="{C40599C9-AF96-4F26-9BEB-CD98C7BDA1BF}" destId="{72778BE5-837D-442D-B8F3-BA99E8DB75A7}" srcOrd="0" destOrd="0" presId="urn:microsoft.com/office/officeart/2008/layout/CircularPictureCallout"/>
    <dgm:cxn modelId="{555D23E9-2F96-4DFA-A069-5BC483997519}" type="presParOf" srcId="{3786C483-7B44-4BB4-A62A-DEE8976A5E3A}" destId="{7093D49E-43DA-4AD3-A9C8-93301E52A0F6}" srcOrd="8" destOrd="0" presId="urn:microsoft.com/office/officeart/2008/layout/CircularPictureCallout"/>
    <dgm:cxn modelId="{913CDC1B-F6FF-4465-B199-23B2C1763759}" type="presParOf" srcId="{7093D49E-43DA-4AD3-A9C8-93301E52A0F6}" destId="{ECA9CF61-AF21-4306-B46D-7228E6E35076}" srcOrd="0" destOrd="0" presId="urn:microsoft.com/office/officeart/2008/layout/CircularPictureCallout"/>
    <dgm:cxn modelId="{D86D2FB4-546C-476C-8E11-A25D1D1E5140}" type="presParOf" srcId="{3786C483-7B44-4BB4-A62A-DEE8976A5E3A}" destId="{A2096453-EE19-46B0-89F6-FB124823550D}" srcOrd="9" destOrd="0" presId="urn:microsoft.com/office/officeart/2008/layout/CircularPictureCallout"/>
    <dgm:cxn modelId="{97EBC267-2EF3-4B87-A9A0-41C951070E38}" type="presParOf" srcId="{3786C483-7B44-4BB4-A62A-DEE8976A5E3A}" destId="{CC757D39-41A5-48CE-AFDB-B3806809A6CD}" srcOrd="10" destOrd="0" presId="urn:microsoft.com/office/officeart/2008/layout/CircularPictureCallout"/>
    <dgm:cxn modelId="{646E4C23-94A7-487B-9C2E-CA204BA6DB47}" type="presParOf" srcId="{CC757D39-41A5-48CE-AFDB-B3806809A6CD}" destId="{F2E012F2-8C2A-475B-8054-6A6E9EE682E5}" srcOrd="0" destOrd="0" presId="urn:microsoft.com/office/officeart/2008/layout/CircularPictureCallou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096453-EE19-46B0-89F6-FB124823550D}">
      <dsp:nvSpPr>
        <dsp:cNvPr id="0" name=""/>
        <dsp:cNvSpPr/>
      </dsp:nvSpPr>
      <dsp:spPr>
        <a:xfrm>
          <a:off x="1480504" y="2238064"/>
          <a:ext cx="2266930"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745353D-5496-4AF7-971C-CB7BA8DBEC97}">
      <dsp:nvSpPr>
        <dsp:cNvPr id="0" name=""/>
        <dsp:cNvSpPr/>
      </dsp:nvSpPr>
      <dsp:spPr>
        <a:xfrm>
          <a:off x="1480504" y="1447800"/>
          <a:ext cx="1941792"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351CDDC-F03B-44D8-8CD6-7DB28521ADAF}">
      <dsp:nvSpPr>
        <dsp:cNvPr id="0" name=""/>
        <dsp:cNvSpPr/>
      </dsp:nvSpPr>
      <dsp:spPr>
        <a:xfrm>
          <a:off x="1480504" y="657535"/>
          <a:ext cx="2266930"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CE621CF-8B90-451B-8A85-772CD7B69E19}">
      <dsp:nvSpPr>
        <dsp:cNvPr id="0" name=""/>
        <dsp:cNvSpPr/>
      </dsp:nvSpPr>
      <dsp:spPr>
        <a:xfrm>
          <a:off x="338684" y="318850"/>
          <a:ext cx="2257898" cy="2257898"/>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A7F5949-C4E4-423B-A700-4A450836F1DC}">
      <dsp:nvSpPr>
        <dsp:cNvPr id="0" name=""/>
        <dsp:cNvSpPr/>
      </dsp:nvSpPr>
      <dsp:spPr>
        <a:xfrm>
          <a:off x="757976" y="1517794"/>
          <a:ext cx="1445055" cy="74510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2355850">
            <a:lnSpc>
              <a:spcPct val="90000"/>
            </a:lnSpc>
            <a:spcBef>
              <a:spcPct val="0"/>
            </a:spcBef>
            <a:spcAft>
              <a:spcPct val="35000"/>
            </a:spcAft>
            <a:buNone/>
          </a:pPr>
          <a:endParaRPr lang="en-US" sz="5300" kern="1200"/>
        </a:p>
      </dsp:txBody>
      <dsp:txXfrm>
        <a:off x="757976" y="1517794"/>
        <a:ext cx="1445055" cy="745106"/>
      </dsp:txXfrm>
    </dsp:sp>
    <dsp:sp modelId="{5449FE63-5B21-4C19-8C30-7D8C250B7C56}">
      <dsp:nvSpPr>
        <dsp:cNvPr id="0" name=""/>
        <dsp:cNvSpPr/>
      </dsp:nvSpPr>
      <dsp:spPr>
        <a:xfrm>
          <a:off x="3408749" y="318850"/>
          <a:ext cx="677369" cy="677369"/>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FE8F883-FBEC-4ACD-A608-0182ADF90E5D}">
      <dsp:nvSpPr>
        <dsp:cNvPr id="0" name=""/>
        <dsp:cNvSpPr/>
      </dsp:nvSpPr>
      <dsp:spPr>
        <a:xfrm>
          <a:off x="4086118" y="318850"/>
          <a:ext cx="78123" cy="6773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0" rIns="19050" bIns="0" numCol="1" spcCol="1270" anchor="ctr" anchorCtr="0">
          <a:noAutofit/>
        </a:bodyPr>
        <a:lstStyle/>
        <a:p>
          <a:pPr marL="0" lvl="0" indent="0" algn="l" defTabSz="222250">
            <a:lnSpc>
              <a:spcPct val="90000"/>
            </a:lnSpc>
            <a:spcBef>
              <a:spcPct val="0"/>
            </a:spcBef>
            <a:spcAft>
              <a:spcPct val="35000"/>
            </a:spcAft>
            <a:buNone/>
          </a:pPr>
          <a:endParaRPr lang="en-US" sz="500" kern="1200"/>
        </a:p>
      </dsp:txBody>
      <dsp:txXfrm>
        <a:off x="4086118" y="318850"/>
        <a:ext cx="78123" cy="677369"/>
      </dsp:txXfrm>
    </dsp:sp>
    <dsp:sp modelId="{0B6448DA-C90F-4272-A77B-195C355A7961}">
      <dsp:nvSpPr>
        <dsp:cNvPr id="0" name=""/>
        <dsp:cNvSpPr/>
      </dsp:nvSpPr>
      <dsp:spPr>
        <a:xfrm>
          <a:off x="3083611" y="1109115"/>
          <a:ext cx="677369" cy="677369"/>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2778BE5-837D-442D-B8F3-BA99E8DB75A7}">
      <dsp:nvSpPr>
        <dsp:cNvPr id="0" name=""/>
        <dsp:cNvSpPr/>
      </dsp:nvSpPr>
      <dsp:spPr>
        <a:xfrm>
          <a:off x="3760981" y="1109115"/>
          <a:ext cx="110637" cy="6773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0" rIns="19050" bIns="0" numCol="1" spcCol="1270" anchor="ctr" anchorCtr="0">
          <a:noAutofit/>
        </a:bodyPr>
        <a:lstStyle/>
        <a:p>
          <a:pPr marL="0" lvl="0" indent="0" algn="l" defTabSz="222250">
            <a:lnSpc>
              <a:spcPct val="90000"/>
            </a:lnSpc>
            <a:spcBef>
              <a:spcPct val="0"/>
            </a:spcBef>
            <a:spcAft>
              <a:spcPct val="35000"/>
            </a:spcAft>
            <a:buNone/>
          </a:pPr>
          <a:endParaRPr lang="en-US" sz="500" kern="1200"/>
        </a:p>
      </dsp:txBody>
      <dsp:txXfrm>
        <a:off x="3760981" y="1109115"/>
        <a:ext cx="110637" cy="677369"/>
      </dsp:txXfrm>
    </dsp:sp>
    <dsp:sp modelId="{ECA9CF61-AF21-4306-B46D-7228E6E35076}">
      <dsp:nvSpPr>
        <dsp:cNvPr id="0" name=""/>
        <dsp:cNvSpPr/>
      </dsp:nvSpPr>
      <dsp:spPr>
        <a:xfrm>
          <a:off x="3408749" y="1899379"/>
          <a:ext cx="677369" cy="677369"/>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2E012F2-8C2A-475B-8054-6A6E9EE682E5}">
      <dsp:nvSpPr>
        <dsp:cNvPr id="0" name=""/>
        <dsp:cNvSpPr/>
      </dsp:nvSpPr>
      <dsp:spPr>
        <a:xfrm>
          <a:off x="4086118" y="1899379"/>
          <a:ext cx="78123" cy="6773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0" rIns="19050" bIns="0" numCol="1" spcCol="1270" anchor="ctr" anchorCtr="0">
          <a:noAutofit/>
        </a:bodyPr>
        <a:lstStyle/>
        <a:p>
          <a:pPr marL="0" lvl="0" indent="0" algn="l" defTabSz="222250">
            <a:lnSpc>
              <a:spcPct val="90000"/>
            </a:lnSpc>
            <a:spcBef>
              <a:spcPct val="0"/>
            </a:spcBef>
            <a:spcAft>
              <a:spcPct val="35000"/>
            </a:spcAft>
            <a:buNone/>
          </a:pPr>
          <a:endParaRPr lang="en-US" sz="500" kern="1200"/>
        </a:p>
      </dsp:txBody>
      <dsp:txXfrm>
        <a:off x="4086118" y="1899379"/>
        <a:ext cx="78123" cy="677369"/>
      </dsp:txXfrm>
    </dsp:sp>
  </dsp:spTree>
</dsp:drawing>
</file>

<file path=ppt/diagrams/layout1.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8" y="0"/>
            <a:ext cx="3038475" cy="461484"/>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46" y="0"/>
            <a:ext cx="3038475" cy="461484"/>
          </a:xfrm>
          <a:prstGeom prst="rect">
            <a:avLst/>
          </a:prstGeom>
        </p:spPr>
        <p:txBody>
          <a:bodyPr vert="horz" lIns="91440" tIns="45720" rIns="91440" bIns="45720" rtlCol="0"/>
          <a:lstStyle>
            <a:lvl1pPr algn="r">
              <a:defRPr sz="1200"/>
            </a:lvl1pPr>
          </a:lstStyle>
          <a:p>
            <a:fld id="{525234FB-4138-471A-AD2C-A7784BC606A4}" type="datetimeFigureOut">
              <a:rPr lang="en-US" smtClean="0"/>
              <a:t>8/5/22</a:t>
            </a:fld>
            <a:endParaRPr lang="en-US" dirty="0"/>
          </a:p>
        </p:txBody>
      </p:sp>
      <p:sp>
        <p:nvSpPr>
          <p:cNvPr id="4" name="Footer Placeholder 3"/>
          <p:cNvSpPr>
            <a:spLocks noGrp="1"/>
          </p:cNvSpPr>
          <p:nvPr>
            <p:ph type="ftr" sz="quarter" idx="2"/>
          </p:nvPr>
        </p:nvSpPr>
        <p:spPr>
          <a:xfrm>
            <a:off x="8" y="8760316"/>
            <a:ext cx="3038475" cy="461484"/>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46" y="8760316"/>
            <a:ext cx="3038475" cy="461484"/>
          </a:xfrm>
          <a:prstGeom prst="rect">
            <a:avLst/>
          </a:prstGeom>
        </p:spPr>
        <p:txBody>
          <a:bodyPr vert="horz" lIns="91440" tIns="45720" rIns="91440" bIns="45720" rtlCol="0" anchor="b"/>
          <a:lstStyle>
            <a:lvl1pPr algn="r">
              <a:defRPr sz="1200"/>
            </a:lvl1pPr>
          </a:lstStyle>
          <a:p>
            <a:fld id="{C28EE104-C214-4E5F-B8F3-75A8A8BD6F4C}" type="slidenum">
              <a:rPr lang="en-US" smtClean="0"/>
              <a:t>‹#›</a:t>
            </a:fld>
            <a:endParaRPr lang="en-US" dirty="0"/>
          </a:p>
        </p:txBody>
      </p:sp>
    </p:spTree>
    <p:extLst>
      <p:ext uri="{BB962C8B-B14F-4D97-AF65-F5344CB8AC3E}">
        <p14:creationId xmlns:p14="http://schemas.microsoft.com/office/powerpoint/2010/main" val="668319250"/>
      </p:ext>
    </p:extLst>
  </p:cSld>
  <p:clrMap bg1="lt1" tx1="dk1" bg2="lt2" tx2="dk2" accent1="accent1" accent2="accent2" accent3="accent3" accent4="accent4" accent5="accent5" accent6="accent6" hlink="hlink" folHlink="folHlink"/>
  <p:hf sldNum="0"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8" y="0"/>
            <a:ext cx="3038475" cy="461484"/>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46" y="0"/>
            <a:ext cx="3038475" cy="461484"/>
          </a:xfrm>
          <a:prstGeom prst="rect">
            <a:avLst/>
          </a:prstGeom>
        </p:spPr>
        <p:txBody>
          <a:bodyPr vert="horz" lIns="91440" tIns="45720" rIns="91440" bIns="45720" rtlCol="0"/>
          <a:lstStyle>
            <a:lvl1pPr algn="r">
              <a:defRPr sz="1200"/>
            </a:lvl1pPr>
          </a:lstStyle>
          <a:p>
            <a:fld id="{2C212A11-561B-47AE-B96B-B140F8848269}" type="datetimeFigureOut">
              <a:rPr lang="en-US" smtClean="0"/>
              <a:t>8/5/22</a:t>
            </a:fld>
            <a:endParaRPr lang="en-US" dirty="0"/>
          </a:p>
        </p:txBody>
      </p:sp>
      <p:sp>
        <p:nvSpPr>
          <p:cNvPr id="4" name="Slide Image Placeholder 3"/>
          <p:cNvSpPr>
            <a:spLocks noGrp="1" noRot="1" noChangeAspect="1"/>
          </p:cNvSpPr>
          <p:nvPr>
            <p:ph type="sldImg" idx="2"/>
          </p:nvPr>
        </p:nvSpPr>
        <p:spPr>
          <a:xfrm>
            <a:off x="1200150" y="692150"/>
            <a:ext cx="4610100" cy="34575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381742"/>
            <a:ext cx="5607050" cy="415020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8" y="8760316"/>
            <a:ext cx="3038475" cy="461484"/>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46" y="8760316"/>
            <a:ext cx="3038475" cy="461484"/>
          </a:xfrm>
          <a:prstGeom prst="rect">
            <a:avLst/>
          </a:prstGeom>
        </p:spPr>
        <p:txBody>
          <a:bodyPr vert="horz" lIns="91440" tIns="45720" rIns="91440" bIns="45720" rtlCol="0" anchor="b"/>
          <a:lstStyle>
            <a:lvl1pPr algn="r">
              <a:defRPr sz="1200"/>
            </a:lvl1pPr>
          </a:lstStyle>
          <a:p>
            <a:fld id="{3BCB5862-5D78-43EE-B9F7-EEE476B5D107}" type="slidenum">
              <a:rPr lang="en-US" smtClean="0"/>
              <a:t>‹#›</a:t>
            </a:fld>
            <a:endParaRPr lang="en-US" dirty="0"/>
          </a:p>
        </p:txBody>
      </p:sp>
    </p:spTree>
    <p:extLst>
      <p:ext uri="{BB962C8B-B14F-4D97-AF65-F5344CB8AC3E}">
        <p14:creationId xmlns:p14="http://schemas.microsoft.com/office/powerpoint/2010/main" val="2120229298"/>
      </p:ext>
    </p:extLst>
  </p:cSld>
  <p:clrMap bg1="lt1" tx1="dk1" bg2="lt2" tx2="dk2" accent1="accent1" accent2="accent2" accent3="accent3" accent4="accent4" accent5="accent5" accent6="accent6" hlink="hlink" folHlink="folHlink"/>
  <p:hf sldNum="0"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918792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5" name="Slide Number Placeholder 4"/>
          <p:cNvSpPr>
            <a:spLocks noGrp="1"/>
          </p:cNvSpPr>
          <p:nvPr>
            <p:ph type="sldNum" sz="quarter" idx="10"/>
          </p:nvPr>
        </p:nvSpPr>
        <p:spPr/>
        <p:txBody>
          <a:bodyPr/>
          <a:lstStyle/>
          <a:p>
            <a:fld id="{C0F4A2C8-6C88-4E71-83EE-698B9D4FE22F}" type="slidenum">
              <a:rPr lang="en-US" smtClean="0"/>
              <a:pPr/>
              <a:t>10</a:t>
            </a:fld>
            <a:endParaRPr lang="en-US" dirty="0"/>
          </a:p>
        </p:txBody>
      </p:sp>
    </p:spTree>
    <p:extLst>
      <p:ext uri="{BB962C8B-B14F-4D97-AF65-F5344CB8AC3E}">
        <p14:creationId xmlns:p14="http://schemas.microsoft.com/office/powerpoint/2010/main" val="1099221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5" name="Slide Number Placeholder 4"/>
          <p:cNvSpPr>
            <a:spLocks noGrp="1"/>
          </p:cNvSpPr>
          <p:nvPr>
            <p:ph type="sldNum" sz="quarter" idx="10"/>
          </p:nvPr>
        </p:nvSpPr>
        <p:spPr/>
        <p:txBody>
          <a:bodyPr/>
          <a:lstStyle/>
          <a:p>
            <a:fld id="{C0F4A2C8-6C88-4E71-83EE-698B9D4FE22F}" type="slidenum">
              <a:rPr lang="en-US" smtClean="0"/>
              <a:pPr/>
              <a:t>11</a:t>
            </a:fld>
            <a:endParaRPr lang="en-US" dirty="0"/>
          </a:p>
        </p:txBody>
      </p:sp>
    </p:spTree>
    <p:extLst>
      <p:ext uri="{BB962C8B-B14F-4D97-AF65-F5344CB8AC3E}">
        <p14:creationId xmlns:p14="http://schemas.microsoft.com/office/powerpoint/2010/main" val="6383587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5" name="Slide Number Placeholder 4"/>
          <p:cNvSpPr>
            <a:spLocks noGrp="1"/>
          </p:cNvSpPr>
          <p:nvPr>
            <p:ph type="sldNum" sz="quarter" idx="10"/>
          </p:nvPr>
        </p:nvSpPr>
        <p:spPr/>
        <p:txBody>
          <a:bodyPr/>
          <a:lstStyle/>
          <a:p>
            <a:fld id="{C0F4A2C8-6C88-4E71-83EE-698B9D4FE22F}" type="slidenum">
              <a:rPr lang="en-US" smtClean="0"/>
              <a:pPr/>
              <a:t>12</a:t>
            </a:fld>
            <a:endParaRPr lang="en-US" dirty="0"/>
          </a:p>
        </p:txBody>
      </p:sp>
    </p:spTree>
    <p:extLst>
      <p:ext uri="{BB962C8B-B14F-4D97-AF65-F5344CB8AC3E}">
        <p14:creationId xmlns:p14="http://schemas.microsoft.com/office/powerpoint/2010/main" val="2835075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5" name="Slide Number Placeholder 4"/>
          <p:cNvSpPr>
            <a:spLocks noGrp="1"/>
          </p:cNvSpPr>
          <p:nvPr>
            <p:ph type="sldNum" sz="quarter" idx="10"/>
          </p:nvPr>
        </p:nvSpPr>
        <p:spPr/>
        <p:txBody>
          <a:bodyPr/>
          <a:lstStyle/>
          <a:p>
            <a:fld id="{C0F4A2C8-6C88-4E71-83EE-698B9D4FE22F}" type="slidenum">
              <a:rPr lang="en-US" smtClean="0"/>
              <a:pPr/>
              <a:t>13</a:t>
            </a:fld>
            <a:endParaRPr lang="en-US" dirty="0"/>
          </a:p>
        </p:txBody>
      </p:sp>
    </p:spTree>
    <p:extLst>
      <p:ext uri="{BB962C8B-B14F-4D97-AF65-F5344CB8AC3E}">
        <p14:creationId xmlns:p14="http://schemas.microsoft.com/office/powerpoint/2010/main" val="40553824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5" name="Slide Number Placeholder 4"/>
          <p:cNvSpPr>
            <a:spLocks noGrp="1"/>
          </p:cNvSpPr>
          <p:nvPr>
            <p:ph type="sldNum" sz="quarter" idx="10"/>
          </p:nvPr>
        </p:nvSpPr>
        <p:spPr/>
        <p:txBody>
          <a:bodyPr/>
          <a:lstStyle/>
          <a:p>
            <a:fld id="{C0F4A2C8-6C88-4E71-83EE-698B9D4FE22F}" type="slidenum">
              <a:rPr lang="en-US" smtClean="0"/>
              <a:pPr/>
              <a:t>14</a:t>
            </a:fld>
            <a:endParaRPr lang="en-US" dirty="0"/>
          </a:p>
        </p:txBody>
      </p:sp>
    </p:spTree>
    <p:extLst>
      <p:ext uri="{BB962C8B-B14F-4D97-AF65-F5344CB8AC3E}">
        <p14:creationId xmlns:p14="http://schemas.microsoft.com/office/powerpoint/2010/main" val="3240945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5" name="Slide Number Placeholder 4"/>
          <p:cNvSpPr>
            <a:spLocks noGrp="1"/>
          </p:cNvSpPr>
          <p:nvPr>
            <p:ph type="sldNum" sz="quarter" idx="10"/>
          </p:nvPr>
        </p:nvSpPr>
        <p:spPr/>
        <p:txBody>
          <a:bodyPr/>
          <a:lstStyle/>
          <a:p>
            <a:fld id="{C0F4A2C8-6C88-4E71-83EE-698B9D4FE22F}" type="slidenum">
              <a:rPr lang="en-US" smtClean="0"/>
              <a:pPr/>
              <a:t>15</a:t>
            </a:fld>
            <a:endParaRPr lang="en-US" dirty="0"/>
          </a:p>
        </p:txBody>
      </p:sp>
    </p:spTree>
    <p:extLst>
      <p:ext uri="{BB962C8B-B14F-4D97-AF65-F5344CB8AC3E}">
        <p14:creationId xmlns:p14="http://schemas.microsoft.com/office/powerpoint/2010/main" val="39196462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5" name="Slide Number Placeholder 4"/>
          <p:cNvSpPr>
            <a:spLocks noGrp="1"/>
          </p:cNvSpPr>
          <p:nvPr>
            <p:ph type="sldNum" sz="quarter" idx="10"/>
          </p:nvPr>
        </p:nvSpPr>
        <p:spPr/>
        <p:txBody>
          <a:bodyPr/>
          <a:lstStyle/>
          <a:p>
            <a:fld id="{C0F4A2C8-6C88-4E71-83EE-698B9D4FE22F}" type="slidenum">
              <a:rPr lang="en-US" smtClean="0"/>
              <a:pPr/>
              <a:t>16</a:t>
            </a:fld>
            <a:endParaRPr lang="en-US" dirty="0"/>
          </a:p>
        </p:txBody>
      </p:sp>
    </p:spTree>
    <p:extLst>
      <p:ext uri="{BB962C8B-B14F-4D97-AF65-F5344CB8AC3E}">
        <p14:creationId xmlns:p14="http://schemas.microsoft.com/office/powerpoint/2010/main" val="13603209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5" name="Slide Number Placeholder 4"/>
          <p:cNvSpPr>
            <a:spLocks noGrp="1"/>
          </p:cNvSpPr>
          <p:nvPr>
            <p:ph type="sldNum" sz="quarter" idx="10"/>
          </p:nvPr>
        </p:nvSpPr>
        <p:spPr/>
        <p:txBody>
          <a:bodyPr/>
          <a:lstStyle/>
          <a:p>
            <a:fld id="{C0F4A2C8-6C88-4E71-83EE-698B9D4FE22F}" type="slidenum">
              <a:rPr lang="en-US" smtClean="0"/>
              <a:pPr/>
              <a:t>17</a:t>
            </a:fld>
            <a:endParaRPr lang="en-US" dirty="0"/>
          </a:p>
        </p:txBody>
      </p:sp>
    </p:spTree>
    <p:extLst>
      <p:ext uri="{BB962C8B-B14F-4D97-AF65-F5344CB8AC3E}">
        <p14:creationId xmlns:p14="http://schemas.microsoft.com/office/powerpoint/2010/main" val="6359019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5" name="Slide Number Placeholder 4"/>
          <p:cNvSpPr>
            <a:spLocks noGrp="1"/>
          </p:cNvSpPr>
          <p:nvPr>
            <p:ph type="sldNum" sz="quarter" idx="10"/>
          </p:nvPr>
        </p:nvSpPr>
        <p:spPr/>
        <p:txBody>
          <a:bodyPr/>
          <a:lstStyle/>
          <a:p>
            <a:fld id="{C0F4A2C8-6C88-4E71-83EE-698B9D4FE22F}" type="slidenum">
              <a:rPr lang="en-US" smtClean="0"/>
              <a:pPr/>
              <a:t>18</a:t>
            </a:fld>
            <a:endParaRPr lang="en-US" dirty="0"/>
          </a:p>
        </p:txBody>
      </p:sp>
    </p:spTree>
    <p:extLst>
      <p:ext uri="{BB962C8B-B14F-4D97-AF65-F5344CB8AC3E}">
        <p14:creationId xmlns:p14="http://schemas.microsoft.com/office/powerpoint/2010/main" val="25096378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5" name="Slide Number Placeholder 4"/>
          <p:cNvSpPr>
            <a:spLocks noGrp="1"/>
          </p:cNvSpPr>
          <p:nvPr>
            <p:ph type="sldNum" sz="quarter" idx="10"/>
          </p:nvPr>
        </p:nvSpPr>
        <p:spPr/>
        <p:txBody>
          <a:bodyPr/>
          <a:lstStyle/>
          <a:p>
            <a:fld id="{C0F4A2C8-6C88-4E71-83EE-698B9D4FE22F}" type="slidenum">
              <a:rPr lang="en-US" smtClean="0"/>
              <a:pPr/>
              <a:t>19</a:t>
            </a:fld>
            <a:endParaRPr lang="en-US" dirty="0"/>
          </a:p>
        </p:txBody>
      </p:sp>
    </p:spTree>
    <p:extLst>
      <p:ext uri="{BB962C8B-B14F-4D97-AF65-F5344CB8AC3E}">
        <p14:creationId xmlns:p14="http://schemas.microsoft.com/office/powerpoint/2010/main" val="3078143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5" name="Slide Number Placeholder 4"/>
          <p:cNvSpPr>
            <a:spLocks noGrp="1"/>
          </p:cNvSpPr>
          <p:nvPr>
            <p:ph type="sldNum" sz="quarter" idx="10"/>
          </p:nvPr>
        </p:nvSpPr>
        <p:spPr/>
        <p:txBody>
          <a:bodyPr/>
          <a:lstStyle/>
          <a:p>
            <a:fld id="{C0F4A2C8-6C88-4E71-83EE-698B9D4FE22F}" type="slidenum">
              <a:rPr lang="en-US" smtClean="0"/>
              <a:pPr/>
              <a:t>2</a:t>
            </a:fld>
            <a:endParaRPr lang="en-US" dirty="0"/>
          </a:p>
        </p:txBody>
      </p:sp>
    </p:spTree>
    <p:extLst>
      <p:ext uri="{BB962C8B-B14F-4D97-AF65-F5344CB8AC3E}">
        <p14:creationId xmlns:p14="http://schemas.microsoft.com/office/powerpoint/2010/main" val="39878019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5" name="Slide Number Placeholder 4"/>
          <p:cNvSpPr>
            <a:spLocks noGrp="1"/>
          </p:cNvSpPr>
          <p:nvPr>
            <p:ph type="sldNum" sz="quarter" idx="10"/>
          </p:nvPr>
        </p:nvSpPr>
        <p:spPr/>
        <p:txBody>
          <a:bodyPr/>
          <a:lstStyle/>
          <a:p>
            <a:fld id="{C0F4A2C8-6C88-4E71-83EE-698B9D4FE22F}" type="slidenum">
              <a:rPr lang="en-US" smtClean="0"/>
              <a:pPr/>
              <a:t>20</a:t>
            </a:fld>
            <a:endParaRPr lang="en-US" dirty="0"/>
          </a:p>
        </p:txBody>
      </p:sp>
    </p:spTree>
    <p:extLst>
      <p:ext uri="{BB962C8B-B14F-4D97-AF65-F5344CB8AC3E}">
        <p14:creationId xmlns:p14="http://schemas.microsoft.com/office/powerpoint/2010/main" val="3843770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5" name="Slide Number Placeholder 4"/>
          <p:cNvSpPr>
            <a:spLocks noGrp="1"/>
          </p:cNvSpPr>
          <p:nvPr>
            <p:ph type="sldNum" sz="quarter" idx="10"/>
          </p:nvPr>
        </p:nvSpPr>
        <p:spPr/>
        <p:txBody>
          <a:bodyPr/>
          <a:lstStyle/>
          <a:p>
            <a:fld id="{C0F4A2C8-6C88-4E71-83EE-698B9D4FE22F}" type="slidenum">
              <a:rPr lang="en-US" smtClean="0"/>
              <a:pPr/>
              <a:t>3</a:t>
            </a:fld>
            <a:endParaRPr lang="en-US" dirty="0"/>
          </a:p>
        </p:txBody>
      </p:sp>
    </p:spTree>
    <p:extLst>
      <p:ext uri="{BB962C8B-B14F-4D97-AF65-F5344CB8AC3E}">
        <p14:creationId xmlns:p14="http://schemas.microsoft.com/office/powerpoint/2010/main" val="3576148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5" name="Slide Number Placeholder 4"/>
          <p:cNvSpPr>
            <a:spLocks noGrp="1"/>
          </p:cNvSpPr>
          <p:nvPr>
            <p:ph type="sldNum" sz="quarter" idx="10"/>
          </p:nvPr>
        </p:nvSpPr>
        <p:spPr/>
        <p:txBody>
          <a:bodyPr/>
          <a:lstStyle/>
          <a:p>
            <a:fld id="{C0F4A2C8-6C88-4E71-83EE-698B9D4FE22F}" type="slidenum">
              <a:rPr lang="en-US" smtClean="0"/>
              <a:pPr/>
              <a:t>4</a:t>
            </a:fld>
            <a:endParaRPr lang="en-US" dirty="0"/>
          </a:p>
        </p:txBody>
      </p:sp>
    </p:spTree>
    <p:extLst>
      <p:ext uri="{BB962C8B-B14F-4D97-AF65-F5344CB8AC3E}">
        <p14:creationId xmlns:p14="http://schemas.microsoft.com/office/powerpoint/2010/main" val="667171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5" name="Slide Number Placeholder 4"/>
          <p:cNvSpPr>
            <a:spLocks noGrp="1"/>
          </p:cNvSpPr>
          <p:nvPr>
            <p:ph type="sldNum" sz="quarter" idx="10"/>
          </p:nvPr>
        </p:nvSpPr>
        <p:spPr/>
        <p:txBody>
          <a:bodyPr/>
          <a:lstStyle/>
          <a:p>
            <a:fld id="{C0F4A2C8-6C88-4E71-83EE-698B9D4FE22F}" type="slidenum">
              <a:rPr lang="en-US" smtClean="0"/>
              <a:pPr/>
              <a:t>5</a:t>
            </a:fld>
            <a:endParaRPr lang="en-US" dirty="0"/>
          </a:p>
        </p:txBody>
      </p:sp>
    </p:spTree>
    <p:extLst>
      <p:ext uri="{BB962C8B-B14F-4D97-AF65-F5344CB8AC3E}">
        <p14:creationId xmlns:p14="http://schemas.microsoft.com/office/powerpoint/2010/main" val="4111161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5" name="Slide Number Placeholder 4"/>
          <p:cNvSpPr>
            <a:spLocks noGrp="1"/>
          </p:cNvSpPr>
          <p:nvPr>
            <p:ph type="sldNum" sz="quarter" idx="10"/>
          </p:nvPr>
        </p:nvSpPr>
        <p:spPr/>
        <p:txBody>
          <a:bodyPr/>
          <a:lstStyle/>
          <a:p>
            <a:fld id="{C0F4A2C8-6C88-4E71-83EE-698B9D4FE22F}" type="slidenum">
              <a:rPr lang="en-US" smtClean="0"/>
              <a:pPr/>
              <a:t>6</a:t>
            </a:fld>
            <a:endParaRPr lang="en-US" dirty="0"/>
          </a:p>
        </p:txBody>
      </p:sp>
    </p:spTree>
    <p:extLst>
      <p:ext uri="{BB962C8B-B14F-4D97-AF65-F5344CB8AC3E}">
        <p14:creationId xmlns:p14="http://schemas.microsoft.com/office/powerpoint/2010/main" val="1128994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5" name="Slide Number Placeholder 4"/>
          <p:cNvSpPr>
            <a:spLocks noGrp="1"/>
          </p:cNvSpPr>
          <p:nvPr>
            <p:ph type="sldNum" sz="quarter" idx="10"/>
          </p:nvPr>
        </p:nvSpPr>
        <p:spPr/>
        <p:txBody>
          <a:bodyPr/>
          <a:lstStyle/>
          <a:p>
            <a:fld id="{C0F4A2C8-6C88-4E71-83EE-698B9D4FE22F}" type="slidenum">
              <a:rPr lang="en-US" smtClean="0"/>
              <a:pPr/>
              <a:t>7</a:t>
            </a:fld>
            <a:endParaRPr lang="en-US" dirty="0"/>
          </a:p>
        </p:txBody>
      </p:sp>
    </p:spTree>
    <p:extLst>
      <p:ext uri="{BB962C8B-B14F-4D97-AF65-F5344CB8AC3E}">
        <p14:creationId xmlns:p14="http://schemas.microsoft.com/office/powerpoint/2010/main" val="15409862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5" name="Slide Number Placeholder 4"/>
          <p:cNvSpPr>
            <a:spLocks noGrp="1"/>
          </p:cNvSpPr>
          <p:nvPr>
            <p:ph type="sldNum" sz="quarter" idx="10"/>
          </p:nvPr>
        </p:nvSpPr>
        <p:spPr/>
        <p:txBody>
          <a:bodyPr/>
          <a:lstStyle/>
          <a:p>
            <a:fld id="{C0F4A2C8-6C88-4E71-83EE-698B9D4FE22F}" type="slidenum">
              <a:rPr lang="en-US" smtClean="0"/>
              <a:pPr/>
              <a:t>8</a:t>
            </a:fld>
            <a:endParaRPr lang="en-US" dirty="0"/>
          </a:p>
        </p:txBody>
      </p:sp>
    </p:spTree>
    <p:extLst>
      <p:ext uri="{BB962C8B-B14F-4D97-AF65-F5344CB8AC3E}">
        <p14:creationId xmlns:p14="http://schemas.microsoft.com/office/powerpoint/2010/main" val="1139667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5" name="Slide Number Placeholder 4"/>
          <p:cNvSpPr>
            <a:spLocks noGrp="1"/>
          </p:cNvSpPr>
          <p:nvPr>
            <p:ph type="sldNum" sz="quarter" idx="10"/>
          </p:nvPr>
        </p:nvSpPr>
        <p:spPr/>
        <p:txBody>
          <a:bodyPr/>
          <a:lstStyle/>
          <a:p>
            <a:fld id="{C0F4A2C8-6C88-4E71-83EE-698B9D4FE22F}" type="slidenum">
              <a:rPr lang="en-US" smtClean="0"/>
              <a:pPr/>
              <a:t>9</a:t>
            </a:fld>
            <a:endParaRPr lang="en-US" dirty="0"/>
          </a:p>
        </p:txBody>
      </p:sp>
    </p:spTree>
    <p:extLst>
      <p:ext uri="{BB962C8B-B14F-4D97-AF65-F5344CB8AC3E}">
        <p14:creationId xmlns:p14="http://schemas.microsoft.com/office/powerpoint/2010/main" val="121247166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6.emf"/><Relationship Id="rId3" Type="http://schemas.microsoft.com/office/2007/relationships/hdphoto" Target="../media/hdphoto1.wdp"/><Relationship Id="rId7" Type="http://schemas.openxmlformats.org/officeDocument/2006/relationships/diagramQuickStyle" Target="../diagrams/quickStyle1.xml"/><Relationship Id="rId12"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diagramLayout" Target="../diagrams/layout1.xml"/><Relationship Id="rId11" Type="http://schemas.openxmlformats.org/officeDocument/2006/relationships/image" Target="../media/image4.png"/><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image" Target="../media/image2.png"/><Relationship Id="rId9" Type="http://schemas.microsoft.com/office/2007/relationships/diagramDrawing" Target="../diagrams/drawing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1.xml"/><Relationship Id="rId4" Type="http://schemas.openxmlformats.org/officeDocument/2006/relationships/image" Target="../media/image7.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49849" t="21963" r="12961" b="36903"/>
          <a:stretch/>
        </p:blipFill>
        <p:spPr>
          <a:xfrm>
            <a:off x="5747657" y="4036988"/>
            <a:ext cx="3396343" cy="2821014"/>
          </a:xfrm>
          <a:prstGeom prst="rect">
            <a:avLst/>
          </a:prstGeom>
        </p:spPr>
      </p:pic>
      <p:sp>
        <p:nvSpPr>
          <p:cNvPr id="2" name="Title 1"/>
          <p:cNvSpPr>
            <a:spLocks noGrp="1"/>
          </p:cNvSpPr>
          <p:nvPr>
            <p:ph type="ctrTitle" hasCustomPrompt="1"/>
          </p:nvPr>
        </p:nvSpPr>
        <p:spPr>
          <a:xfrm>
            <a:off x="1351160" y="2956557"/>
            <a:ext cx="7043737" cy="772060"/>
          </a:xfrm>
        </p:spPr>
        <p:txBody>
          <a:bodyPr wrap="square" lIns="0" tIns="0" rIns="0" bIns="0" anchor="t">
            <a:noAutofit/>
          </a:bodyPr>
          <a:lstStyle>
            <a:lvl1pPr>
              <a:defRPr sz="2800" b="1"/>
            </a:lvl1pPr>
          </a:lstStyle>
          <a:p>
            <a:r>
              <a:rPr lang="en-US" noProof="0" dirty="0"/>
              <a:t>Presentation Title</a:t>
            </a:r>
            <a:br>
              <a:rPr lang="en-US" noProof="0" dirty="0"/>
            </a:br>
            <a:r>
              <a:rPr lang="en-US" noProof="0" dirty="0"/>
              <a:t>(Calibri Bold, Font Size 20-36)</a:t>
            </a:r>
          </a:p>
        </p:txBody>
      </p:sp>
      <p:sp>
        <p:nvSpPr>
          <p:cNvPr id="3" name="Subtitle 2"/>
          <p:cNvSpPr>
            <a:spLocks noGrp="1"/>
          </p:cNvSpPr>
          <p:nvPr>
            <p:ph type="subTitle" idx="1" hasCustomPrompt="1"/>
          </p:nvPr>
        </p:nvSpPr>
        <p:spPr>
          <a:xfrm>
            <a:off x="1351159" y="4027270"/>
            <a:ext cx="7043737" cy="747204"/>
          </a:xfrm>
        </p:spPr>
        <p:txBody>
          <a:bodyPr wrap="square" lIns="0" tIns="0" rIns="0" bIns="0" anchor="t" anchorCtr="0">
            <a:noAutofit/>
          </a:bodyPr>
          <a:lstStyle>
            <a:lvl1pPr marL="0" indent="0" algn="ctr">
              <a:spcBef>
                <a:spcPts val="0"/>
              </a:spcBef>
              <a:buNone/>
              <a:defRPr sz="2000" b="1"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a:t>Presenter’s Name (Calibri Bold, Font Size 18-32)</a:t>
            </a:r>
          </a:p>
          <a:p>
            <a:r>
              <a:rPr lang="en-US" noProof="0" dirty="0"/>
              <a:t>Presenter’s Title (Calibri Bold, Font Size 18-32)</a:t>
            </a:r>
          </a:p>
        </p:txBody>
      </p:sp>
      <p:pic>
        <p:nvPicPr>
          <p:cNvPr id="9" name="Picture 8" descr="CPP-seal-title.jpg"/>
          <p:cNvPicPr>
            <a:picLocks noChangeAspect="1"/>
          </p:cNvPicPr>
          <p:nvPr userDrawn="1"/>
        </p:nvPicPr>
        <p:blipFill>
          <a:blip r:embed="rId4" cstate="print"/>
          <a:stretch>
            <a:fillRect/>
          </a:stretch>
        </p:blipFill>
        <p:spPr>
          <a:xfrm>
            <a:off x="4990829" y="449631"/>
            <a:ext cx="3512768" cy="2007296"/>
          </a:xfrm>
          <a:prstGeom prst="rect">
            <a:avLst/>
          </a:prstGeom>
        </p:spPr>
      </p:pic>
      <p:graphicFrame>
        <p:nvGraphicFramePr>
          <p:cNvPr id="10" name="Diagram 9"/>
          <p:cNvGraphicFramePr/>
          <p:nvPr userDrawn="1"/>
        </p:nvGraphicFramePr>
        <p:xfrm>
          <a:off x="-152400" y="0"/>
          <a:ext cx="4515797" cy="28956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2" name="Picture 11"/>
          <p:cNvPicPr>
            <a:picLocks noChangeAspect="1"/>
          </p:cNvPicPr>
          <p:nvPr userDrawn="1"/>
        </p:nvPicPr>
        <p:blipFill>
          <a:blip r:embed="rId10">
            <a:clrChange>
              <a:clrFrom>
                <a:srgbClr val="FFFFFF"/>
              </a:clrFrom>
              <a:clrTo>
                <a:srgbClr val="FFFFFF">
                  <a:alpha val="0"/>
                </a:srgbClr>
              </a:clrTo>
            </a:clrChange>
          </a:blip>
          <a:stretch>
            <a:fillRect/>
          </a:stretch>
        </p:blipFill>
        <p:spPr>
          <a:xfrm>
            <a:off x="3257143" y="1852768"/>
            <a:ext cx="790159" cy="790159"/>
          </a:xfrm>
          <a:prstGeom prst="rect">
            <a:avLst/>
          </a:prstGeom>
        </p:spPr>
      </p:pic>
      <p:pic>
        <p:nvPicPr>
          <p:cNvPr id="13" name="Picture 9" descr="600px-United_States_Department_of_Defense_Seal.png"/>
          <p:cNvPicPr>
            <a:picLocks noChangeAspect="1"/>
          </p:cNvPicPr>
          <p:nvPr userDrawn="1"/>
        </p:nvPicPr>
        <p:blipFill>
          <a:blip r:embed="rId11" cstate="email"/>
          <a:srcRect/>
          <a:stretch>
            <a:fillRect/>
          </a:stretch>
        </p:blipFill>
        <p:spPr bwMode="auto">
          <a:xfrm>
            <a:off x="2895600" y="1044629"/>
            <a:ext cx="809434" cy="808139"/>
          </a:xfrm>
          <a:prstGeom prst="rect">
            <a:avLst/>
          </a:prstGeom>
          <a:noFill/>
          <a:ln w="9525">
            <a:noFill/>
            <a:miter lim="800000"/>
            <a:headEnd/>
            <a:tailEnd/>
          </a:ln>
        </p:spPr>
      </p:pic>
      <p:pic>
        <p:nvPicPr>
          <p:cNvPr id="14" name="Picture 13"/>
          <p:cNvPicPr>
            <a:picLocks noChangeAspect="1"/>
          </p:cNvPicPr>
          <p:nvPr userDrawn="1"/>
        </p:nvPicPr>
        <p:blipFill>
          <a:blip r:embed="rId12"/>
          <a:stretch>
            <a:fillRect/>
          </a:stretch>
        </p:blipFill>
        <p:spPr>
          <a:xfrm>
            <a:off x="3200863" y="201174"/>
            <a:ext cx="846439" cy="846439"/>
          </a:xfrm>
          <a:prstGeom prst="rect">
            <a:avLst/>
          </a:prstGeom>
        </p:spPr>
      </p:pic>
      <p:pic>
        <p:nvPicPr>
          <p:cNvPr id="11" name="Picture 10"/>
          <p:cNvPicPr>
            <a:picLocks noChangeAspect="1"/>
          </p:cNvPicPr>
          <p:nvPr userDrawn="1"/>
        </p:nvPicPr>
        <p:blipFill>
          <a:blip r:embed="rId13"/>
          <a:stretch>
            <a:fillRect/>
          </a:stretch>
        </p:blipFill>
        <p:spPr>
          <a:xfrm>
            <a:off x="228600" y="325188"/>
            <a:ext cx="2245121" cy="2245224"/>
          </a:xfrm>
          <a:prstGeom prst="rect">
            <a:avLst/>
          </a:prstGeom>
        </p:spPr>
      </p:pic>
    </p:spTree>
    <p:extLst>
      <p:ext uri="{BB962C8B-B14F-4D97-AF65-F5344CB8AC3E}">
        <p14:creationId xmlns:p14="http://schemas.microsoft.com/office/powerpoint/2010/main" val="20384919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 chart">
    <p:spTree>
      <p:nvGrpSpPr>
        <p:cNvPr id="1" name=""/>
        <p:cNvGrpSpPr/>
        <p:nvPr/>
      </p:nvGrpSpPr>
      <p:grpSpPr>
        <a:xfrm>
          <a:off x="0" y="0"/>
          <a:ext cx="0" cy="0"/>
          <a:chOff x="0" y="0"/>
          <a:chExt cx="0" cy="0"/>
        </a:xfrm>
      </p:grpSpPr>
      <p:sp>
        <p:nvSpPr>
          <p:cNvPr id="3" name="Chart Placeholder 2"/>
          <p:cNvSpPr>
            <a:spLocks noGrp="1"/>
          </p:cNvSpPr>
          <p:nvPr>
            <p:ph type="chart" sz="quarter" idx="21"/>
          </p:nvPr>
        </p:nvSpPr>
        <p:spPr>
          <a:xfrm>
            <a:off x="4668824" y="2125013"/>
            <a:ext cx="4206240" cy="3996000"/>
          </a:xfrm>
        </p:spPr>
        <p:txBody>
          <a:bodyPr/>
          <a:lstStyle>
            <a:lvl1pPr marL="342900" indent="-342900">
              <a:buFont typeface="Arial" panose="020B0604020202020204" pitchFamily="34" charset="0"/>
              <a:buChar char="•"/>
              <a:defRPr/>
            </a:lvl1pPr>
          </a:lstStyle>
          <a:p>
            <a:r>
              <a:rPr lang="en-US" noProof="0" dirty="0"/>
              <a:t>Click icon to add chart</a:t>
            </a:r>
          </a:p>
        </p:txBody>
      </p:sp>
      <p:sp>
        <p:nvSpPr>
          <p:cNvPr id="6" name="Text Placeholder 5"/>
          <p:cNvSpPr>
            <a:spLocks noGrp="1"/>
          </p:cNvSpPr>
          <p:nvPr>
            <p:ph type="body" sz="quarter" idx="22"/>
          </p:nvPr>
        </p:nvSpPr>
        <p:spPr>
          <a:xfrm>
            <a:off x="4755916" y="1665288"/>
            <a:ext cx="4011847" cy="420687"/>
          </a:xfrm>
        </p:spPr>
        <p:txBody>
          <a:bodyPr/>
          <a:lstStyle>
            <a:lvl1pPr marL="342900" indent="-342900">
              <a:buFont typeface="Arial" panose="020B0604020202020204" pitchFamily="34" charset="0"/>
              <a:buChar char="•"/>
              <a:defRPr/>
            </a:lvl1pPr>
          </a:lstStyle>
          <a:p>
            <a:pPr lvl="0"/>
            <a:r>
              <a:rPr lang="en-US" noProof="0" dirty="0"/>
              <a:t>Click to edit Master text styles</a:t>
            </a:r>
          </a:p>
        </p:txBody>
      </p:sp>
      <p:sp>
        <p:nvSpPr>
          <p:cNvPr id="13" name="Title Placeholder 1"/>
          <p:cNvSpPr>
            <a:spLocks noGrp="1"/>
          </p:cNvSpPr>
          <p:nvPr>
            <p:ph type="title" hasCustomPrompt="1"/>
          </p:nvPr>
        </p:nvSpPr>
        <p:spPr>
          <a:xfrm>
            <a:off x="376237" y="317499"/>
            <a:ext cx="8391525" cy="334101"/>
          </a:xfrm>
          <a:prstGeom prst="rect">
            <a:avLst/>
          </a:prstGeom>
        </p:spPr>
        <p:txBody>
          <a:bodyPr vert="horz" lIns="0" tIns="0" rIns="0" bIns="0" rtlCol="0" anchor="t" anchorCtr="0">
            <a:noAutofit/>
          </a:bodyPr>
          <a:lstStyle>
            <a:lvl1pPr>
              <a:defRPr sz="2800"/>
            </a:lvl1pPr>
          </a:lstStyle>
          <a:p>
            <a:r>
              <a:rPr lang="en-US" noProof="0" dirty="0"/>
              <a:t>Click to add title</a:t>
            </a:r>
          </a:p>
        </p:txBody>
      </p:sp>
      <p:sp>
        <p:nvSpPr>
          <p:cNvPr id="9" name="Chart Placeholder 2"/>
          <p:cNvSpPr>
            <a:spLocks noGrp="1"/>
          </p:cNvSpPr>
          <p:nvPr>
            <p:ph type="chart" sz="quarter" idx="24"/>
          </p:nvPr>
        </p:nvSpPr>
        <p:spPr>
          <a:xfrm>
            <a:off x="265735" y="2125013"/>
            <a:ext cx="4206240" cy="3996000"/>
          </a:xfrm>
        </p:spPr>
        <p:txBody>
          <a:bodyPr/>
          <a:lstStyle>
            <a:lvl1pPr marL="342900" indent="-342900">
              <a:buFont typeface="Arial" panose="020B0604020202020204" pitchFamily="34" charset="0"/>
              <a:buChar char="•"/>
              <a:defRPr/>
            </a:lvl1pPr>
          </a:lstStyle>
          <a:p>
            <a:r>
              <a:rPr lang="en-US" noProof="0" dirty="0"/>
              <a:t>Click icon to add chart</a:t>
            </a:r>
          </a:p>
        </p:txBody>
      </p:sp>
      <p:sp>
        <p:nvSpPr>
          <p:cNvPr id="12" name="Text Placeholder 5"/>
          <p:cNvSpPr>
            <a:spLocks noGrp="1"/>
          </p:cNvSpPr>
          <p:nvPr>
            <p:ph type="body" sz="quarter" idx="25"/>
          </p:nvPr>
        </p:nvSpPr>
        <p:spPr>
          <a:xfrm>
            <a:off x="376237" y="1665288"/>
            <a:ext cx="4004298" cy="420687"/>
          </a:xfrm>
        </p:spPr>
        <p:txBody>
          <a:bodyPr/>
          <a:lstStyle>
            <a:lvl1pPr marL="342900" indent="-342900">
              <a:buFont typeface="Arial" panose="020B0604020202020204" pitchFamily="34" charset="0"/>
              <a:buChar char="•"/>
              <a:defRPr/>
            </a:lvl1pPr>
          </a:lstStyle>
          <a:p>
            <a:pPr lvl="0"/>
            <a:r>
              <a:rPr lang="en-US" noProof="0" dirty="0"/>
              <a:t>Click to edit Master text styles</a:t>
            </a:r>
          </a:p>
        </p:txBody>
      </p:sp>
      <p:sp>
        <p:nvSpPr>
          <p:cNvPr id="10" name="Slide Number Placeholder 5"/>
          <p:cNvSpPr>
            <a:spLocks noGrp="1"/>
          </p:cNvSpPr>
          <p:nvPr>
            <p:ph type="sldNum" sz="quarter" idx="4"/>
          </p:nvPr>
        </p:nvSpPr>
        <p:spPr>
          <a:xfrm>
            <a:off x="8458200" y="6324600"/>
            <a:ext cx="545969" cy="365125"/>
          </a:xfrm>
          <a:prstGeom prst="rect">
            <a:avLst/>
          </a:prstGeom>
        </p:spPr>
        <p:txBody>
          <a:bodyPr vert="horz" wrap="none" lIns="91440" tIns="45720" rIns="91440" bIns="45720" rtlCol="0" anchor="ctr"/>
          <a:lstStyle>
            <a:lvl1pPr algn="r">
              <a:defRPr sz="1600">
                <a:solidFill>
                  <a:schemeClr val="bg1"/>
                </a:solidFill>
              </a:defRPr>
            </a:lvl1pPr>
          </a:lstStyle>
          <a:p>
            <a:r>
              <a:rPr lang="en-US" dirty="0"/>
              <a:t>(</a:t>
            </a:r>
            <a:fld id="{07BB5704-CA4F-4330-932E-E70E78F78858}" type="slidenum">
              <a:rPr lang="en-US" smtClean="0"/>
              <a:pPr/>
              <a:t>‹#›</a:t>
            </a:fld>
            <a:r>
              <a:rPr lang="en-US" dirty="0"/>
              <a:t>)</a:t>
            </a:r>
          </a:p>
        </p:txBody>
      </p:sp>
    </p:spTree>
    <p:extLst>
      <p:ext uri="{BB962C8B-B14F-4D97-AF65-F5344CB8AC3E}">
        <p14:creationId xmlns:p14="http://schemas.microsoft.com/office/powerpoint/2010/main" val="174786366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subtitle &amp; chart">
    <p:spTree>
      <p:nvGrpSpPr>
        <p:cNvPr id="1" name=""/>
        <p:cNvGrpSpPr/>
        <p:nvPr/>
      </p:nvGrpSpPr>
      <p:grpSpPr>
        <a:xfrm>
          <a:off x="0" y="0"/>
          <a:ext cx="0" cy="0"/>
          <a:chOff x="0" y="0"/>
          <a:chExt cx="0" cy="0"/>
        </a:xfrm>
      </p:grpSpPr>
      <p:sp>
        <p:nvSpPr>
          <p:cNvPr id="16" name="Title Placeholder 1"/>
          <p:cNvSpPr>
            <a:spLocks noGrp="1"/>
          </p:cNvSpPr>
          <p:nvPr>
            <p:ph type="title" hasCustomPrompt="1"/>
          </p:nvPr>
        </p:nvSpPr>
        <p:spPr>
          <a:xfrm>
            <a:off x="376237" y="317499"/>
            <a:ext cx="8391525" cy="334101"/>
          </a:xfrm>
          <a:prstGeom prst="rect">
            <a:avLst/>
          </a:prstGeom>
        </p:spPr>
        <p:txBody>
          <a:bodyPr vert="horz" lIns="0" tIns="0" rIns="0" bIns="0" rtlCol="0" anchor="t" anchorCtr="0">
            <a:noAutofit/>
          </a:bodyPr>
          <a:lstStyle>
            <a:lvl1pPr>
              <a:defRPr sz="2800"/>
            </a:lvl1pPr>
          </a:lstStyle>
          <a:p>
            <a:r>
              <a:rPr lang="en-US" noProof="0" dirty="0"/>
              <a:t>Click to add title</a:t>
            </a:r>
          </a:p>
        </p:txBody>
      </p:sp>
      <p:sp>
        <p:nvSpPr>
          <p:cNvPr id="17" name="Chart Placeholder 3"/>
          <p:cNvSpPr>
            <a:spLocks noGrp="1"/>
          </p:cNvSpPr>
          <p:nvPr>
            <p:ph type="chart" sz="quarter" idx="15"/>
          </p:nvPr>
        </p:nvSpPr>
        <p:spPr>
          <a:xfrm>
            <a:off x="376239" y="2051999"/>
            <a:ext cx="8391524" cy="4069013"/>
          </a:xfrm>
          <a:prstGeom prst="rect">
            <a:avLst/>
          </a:prstGeom>
        </p:spPr>
        <p:txBody>
          <a:bodyPr/>
          <a:lstStyle>
            <a:lvl1pPr marL="342900" indent="-342900">
              <a:buFont typeface="Arial" panose="020B0604020202020204" pitchFamily="34" charset="0"/>
              <a:buChar char="•"/>
              <a:defRPr/>
            </a:lvl1pPr>
          </a:lstStyle>
          <a:p>
            <a:r>
              <a:rPr lang="en-US" noProof="0" dirty="0"/>
              <a:t>Click icon to add chart</a:t>
            </a:r>
          </a:p>
        </p:txBody>
      </p:sp>
      <p:sp>
        <p:nvSpPr>
          <p:cNvPr id="18" name="Text Placeholder 8"/>
          <p:cNvSpPr>
            <a:spLocks noGrp="1"/>
          </p:cNvSpPr>
          <p:nvPr>
            <p:ph type="body" sz="quarter" idx="18"/>
          </p:nvPr>
        </p:nvSpPr>
        <p:spPr>
          <a:xfrm>
            <a:off x="376239" y="1665289"/>
            <a:ext cx="8391524" cy="392112"/>
          </a:xfrm>
        </p:spPr>
        <p:txBody>
          <a:bodyPr/>
          <a:lstStyle>
            <a:lvl1pPr marL="342900" indent="-342900">
              <a:buFont typeface="Arial" panose="020B0604020202020204" pitchFamily="34" charset="0"/>
              <a:buChar char="•"/>
              <a:defRPr/>
            </a:lvl1pPr>
          </a:lstStyle>
          <a:p>
            <a:pPr lvl="0"/>
            <a:r>
              <a:rPr lang="en-US" noProof="0" dirty="0"/>
              <a:t>Click to edit Master text styles</a:t>
            </a:r>
          </a:p>
        </p:txBody>
      </p:sp>
      <p:sp>
        <p:nvSpPr>
          <p:cNvPr id="7" name="Slide Number Placeholder 5"/>
          <p:cNvSpPr>
            <a:spLocks noGrp="1"/>
          </p:cNvSpPr>
          <p:nvPr>
            <p:ph type="sldNum" sz="quarter" idx="4"/>
          </p:nvPr>
        </p:nvSpPr>
        <p:spPr>
          <a:xfrm>
            <a:off x="8458200" y="6324600"/>
            <a:ext cx="545969" cy="365125"/>
          </a:xfrm>
          <a:prstGeom prst="rect">
            <a:avLst/>
          </a:prstGeom>
        </p:spPr>
        <p:txBody>
          <a:bodyPr vert="horz" wrap="none" lIns="91440" tIns="45720" rIns="91440" bIns="45720" rtlCol="0" anchor="ctr"/>
          <a:lstStyle>
            <a:lvl1pPr algn="r">
              <a:defRPr sz="1600">
                <a:solidFill>
                  <a:schemeClr val="bg1"/>
                </a:solidFill>
              </a:defRPr>
            </a:lvl1pPr>
          </a:lstStyle>
          <a:p>
            <a:r>
              <a:rPr lang="en-US" dirty="0"/>
              <a:t>(</a:t>
            </a:r>
            <a:fld id="{07BB5704-CA4F-4330-932E-E70E78F78858}" type="slidenum">
              <a:rPr lang="en-US" smtClean="0"/>
              <a:pPr/>
              <a:t>‹#›</a:t>
            </a:fld>
            <a:r>
              <a:rPr lang="en-US" dirty="0"/>
              <a:t>)</a:t>
            </a:r>
          </a:p>
        </p:txBody>
      </p:sp>
    </p:spTree>
    <p:extLst>
      <p:ext uri="{BB962C8B-B14F-4D97-AF65-F5344CB8AC3E}">
        <p14:creationId xmlns:p14="http://schemas.microsoft.com/office/powerpoint/2010/main" val="601010606"/>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ubtitle &amp; 1 column text">
    <p:spTree>
      <p:nvGrpSpPr>
        <p:cNvPr id="1" name=""/>
        <p:cNvGrpSpPr/>
        <p:nvPr/>
      </p:nvGrpSpPr>
      <p:grpSpPr>
        <a:xfrm>
          <a:off x="0" y="0"/>
          <a:ext cx="0" cy="0"/>
          <a:chOff x="0" y="0"/>
          <a:chExt cx="0" cy="0"/>
        </a:xfrm>
      </p:grpSpPr>
      <p:sp>
        <p:nvSpPr>
          <p:cNvPr id="14" name="Title Placeholder 1"/>
          <p:cNvSpPr>
            <a:spLocks noGrp="1"/>
          </p:cNvSpPr>
          <p:nvPr>
            <p:ph type="title"/>
          </p:nvPr>
        </p:nvSpPr>
        <p:spPr>
          <a:xfrm>
            <a:off x="376238" y="317499"/>
            <a:ext cx="8371762" cy="334101"/>
          </a:xfrm>
          <a:prstGeom prst="rect">
            <a:avLst/>
          </a:prstGeom>
        </p:spPr>
        <p:txBody>
          <a:bodyPr vert="horz" lIns="0" tIns="0" rIns="0" bIns="0" rtlCol="0" anchor="t" anchorCtr="0">
            <a:noAutofit/>
          </a:bodyPr>
          <a:lstStyle>
            <a:lvl1pPr>
              <a:defRPr sz="2800"/>
            </a:lvl1pPr>
          </a:lstStyle>
          <a:p>
            <a:r>
              <a:rPr lang="en-US" noProof="0"/>
              <a:t>Click to edit Master title style</a:t>
            </a:r>
            <a:endParaRPr lang="en-US" noProof="0" dirty="0"/>
          </a:p>
        </p:txBody>
      </p:sp>
      <p:sp>
        <p:nvSpPr>
          <p:cNvPr id="8" name="Text Placeholder 18"/>
          <p:cNvSpPr>
            <a:spLocks noGrp="1"/>
          </p:cNvSpPr>
          <p:nvPr>
            <p:ph idx="1"/>
          </p:nvPr>
        </p:nvSpPr>
        <p:spPr>
          <a:xfrm>
            <a:off x="376238" y="1665288"/>
            <a:ext cx="8374062" cy="4713911"/>
          </a:xfrm>
          <a:prstGeom prst="rect">
            <a:avLst/>
          </a:prstGeom>
        </p:spPr>
        <p:txBody>
          <a:bodyPr vert="horz" lIns="0" tIns="0" rIns="0" bIns="0" rtlCol="0">
            <a:noAutofit/>
          </a:bodyPr>
          <a:lstStyle>
            <a:lvl1pPr marL="342900" indent="-342900">
              <a:buFont typeface="Arial" panose="020B0604020202020204" pitchFamily="34" charset="0"/>
              <a:buChar char="•"/>
              <a:defRPr/>
            </a:lvl1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Slide Number Placeholder 5"/>
          <p:cNvSpPr>
            <a:spLocks noGrp="1"/>
          </p:cNvSpPr>
          <p:nvPr>
            <p:ph type="sldNum" sz="quarter" idx="4"/>
          </p:nvPr>
        </p:nvSpPr>
        <p:spPr>
          <a:xfrm>
            <a:off x="8458200" y="6324600"/>
            <a:ext cx="545969" cy="365125"/>
          </a:xfrm>
          <a:prstGeom prst="rect">
            <a:avLst/>
          </a:prstGeom>
        </p:spPr>
        <p:txBody>
          <a:bodyPr vert="horz" wrap="none" lIns="91440" tIns="45720" rIns="91440" bIns="45720" rtlCol="0" anchor="ctr"/>
          <a:lstStyle>
            <a:lvl1pPr algn="r">
              <a:defRPr sz="1600">
                <a:solidFill>
                  <a:schemeClr val="bg1"/>
                </a:solidFill>
              </a:defRPr>
            </a:lvl1pPr>
          </a:lstStyle>
          <a:p>
            <a:r>
              <a:rPr lang="en-US" dirty="0"/>
              <a:t>(</a:t>
            </a:r>
            <a:fld id="{07BB5704-CA4F-4330-932E-E70E78F78858}" type="slidenum">
              <a:rPr lang="en-US" smtClean="0"/>
              <a:pPr/>
              <a:t>‹#›</a:t>
            </a:fld>
            <a:r>
              <a:rPr lang="en-US" dirty="0"/>
              <a:t>)</a:t>
            </a:r>
          </a:p>
        </p:txBody>
      </p:sp>
    </p:spTree>
    <p:extLst>
      <p:ext uri="{BB962C8B-B14F-4D97-AF65-F5344CB8AC3E}">
        <p14:creationId xmlns:p14="http://schemas.microsoft.com/office/powerpoint/2010/main" val="221248445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mp; subtitle">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a:xfrm>
            <a:off x="376237" y="317499"/>
            <a:ext cx="8391525" cy="334101"/>
          </a:xfrm>
          <a:prstGeom prst="rect">
            <a:avLst/>
          </a:prstGeom>
        </p:spPr>
        <p:txBody>
          <a:bodyPr vert="horz" lIns="0" tIns="0" rIns="0" bIns="0" rtlCol="0" anchor="t" anchorCtr="0">
            <a:noAutofit/>
          </a:bodyPr>
          <a:lstStyle>
            <a:lvl1pPr>
              <a:defRPr sz="2800"/>
            </a:lvl1pPr>
          </a:lstStyle>
          <a:p>
            <a:r>
              <a:rPr lang="en-US" noProof="0" dirty="0"/>
              <a:t>Click to add title</a:t>
            </a:r>
          </a:p>
        </p:txBody>
      </p:sp>
      <p:sp>
        <p:nvSpPr>
          <p:cNvPr id="5" name="Slide Number Placeholder 5"/>
          <p:cNvSpPr>
            <a:spLocks noGrp="1"/>
          </p:cNvSpPr>
          <p:nvPr>
            <p:ph type="sldNum" sz="quarter" idx="4"/>
          </p:nvPr>
        </p:nvSpPr>
        <p:spPr>
          <a:xfrm>
            <a:off x="8458200" y="6324600"/>
            <a:ext cx="545969" cy="365125"/>
          </a:xfrm>
          <a:prstGeom prst="rect">
            <a:avLst/>
          </a:prstGeom>
        </p:spPr>
        <p:txBody>
          <a:bodyPr vert="horz" wrap="none" lIns="91440" tIns="45720" rIns="91440" bIns="45720" rtlCol="0" anchor="ctr"/>
          <a:lstStyle>
            <a:lvl1pPr algn="r">
              <a:defRPr sz="1600">
                <a:solidFill>
                  <a:schemeClr val="bg1"/>
                </a:solidFill>
              </a:defRPr>
            </a:lvl1pPr>
          </a:lstStyle>
          <a:p>
            <a:r>
              <a:rPr lang="en-US" dirty="0"/>
              <a:t>(</a:t>
            </a:r>
            <a:fld id="{07BB5704-CA4F-4330-932E-E70E78F78858}" type="slidenum">
              <a:rPr lang="en-US" smtClean="0"/>
              <a:pPr/>
              <a:t>‹#›</a:t>
            </a:fld>
            <a:r>
              <a:rPr lang="en-US" dirty="0"/>
              <a:t>)</a:t>
            </a:r>
          </a:p>
        </p:txBody>
      </p:sp>
    </p:spTree>
    <p:extLst>
      <p:ext uri="{BB962C8B-B14F-4D97-AF65-F5344CB8AC3E}">
        <p14:creationId xmlns:p14="http://schemas.microsoft.com/office/powerpoint/2010/main" val="1808298088"/>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am profile 2">
    <p:spTree>
      <p:nvGrpSpPr>
        <p:cNvPr id="1" name=""/>
        <p:cNvGrpSpPr/>
        <p:nvPr/>
      </p:nvGrpSpPr>
      <p:grpSpPr>
        <a:xfrm>
          <a:off x="0" y="0"/>
          <a:ext cx="0" cy="0"/>
          <a:chOff x="0" y="0"/>
          <a:chExt cx="0" cy="0"/>
        </a:xfrm>
      </p:grpSpPr>
      <p:sp>
        <p:nvSpPr>
          <p:cNvPr id="2" name="Title 1"/>
          <p:cNvSpPr>
            <a:spLocks noGrp="1"/>
          </p:cNvSpPr>
          <p:nvPr>
            <p:ph type="title"/>
          </p:nvPr>
        </p:nvSpPr>
        <p:spPr>
          <a:xfrm>
            <a:off x="376238" y="317500"/>
            <a:ext cx="8391525" cy="334100"/>
          </a:xfrm>
        </p:spPr>
        <p:txBody>
          <a:bodyPr>
            <a:noAutofit/>
          </a:bodyPr>
          <a:lstStyle>
            <a:lvl1pPr>
              <a:defRPr sz="2800"/>
            </a:lvl1pPr>
          </a:lstStyle>
          <a:p>
            <a:r>
              <a:rPr lang="en-US" noProof="0"/>
              <a:t>Click to edit Master title style</a:t>
            </a:r>
            <a:endParaRPr lang="en-US" noProof="0" dirty="0"/>
          </a:p>
        </p:txBody>
      </p:sp>
      <p:sp>
        <p:nvSpPr>
          <p:cNvPr id="4" name="Rectangle 3"/>
          <p:cNvSpPr/>
          <p:nvPr userDrawn="1"/>
        </p:nvSpPr>
        <p:spPr>
          <a:xfrm>
            <a:off x="378000" y="1707173"/>
            <a:ext cx="4122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100" noProof="0" dirty="0">
              <a:solidFill>
                <a:schemeClr val="bg1"/>
              </a:solidFill>
            </a:endParaRPr>
          </a:p>
        </p:txBody>
      </p:sp>
      <p:sp>
        <p:nvSpPr>
          <p:cNvPr id="5" name="Rectangle 4"/>
          <p:cNvSpPr/>
          <p:nvPr userDrawn="1"/>
        </p:nvSpPr>
        <p:spPr>
          <a:xfrm>
            <a:off x="4668064" y="1700213"/>
            <a:ext cx="4106300" cy="60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100" noProof="0" dirty="0">
              <a:solidFill>
                <a:schemeClr val="bg1"/>
              </a:solidFill>
            </a:endParaRPr>
          </a:p>
        </p:txBody>
      </p:sp>
      <p:sp>
        <p:nvSpPr>
          <p:cNvPr id="6" name="Rectangle 5"/>
          <p:cNvSpPr/>
          <p:nvPr userDrawn="1"/>
        </p:nvSpPr>
        <p:spPr>
          <a:xfrm>
            <a:off x="378000" y="4065173"/>
            <a:ext cx="4122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100" noProof="0" dirty="0">
              <a:solidFill>
                <a:schemeClr val="bg1"/>
              </a:solidFill>
            </a:endParaRPr>
          </a:p>
        </p:txBody>
      </p:sp>
      <p:sp>
        <p:nvSpPr>
          <p:cNvPr id="7" name="Rectangle 6"/>
          <p:cNvSpPr/>
          <p:nvPr userDrawn="1"/>
        </p:nvSpPr>
        <p:spPr>
          <a:xfrm>
            <a:off x="4668064" y="4065173"/>
            <a:ext cx="41063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100" noProof="0" dirty="0">
              <a:solidFill>
                <a:schemeClr val="bg1"/>
              </a:solidFill>
            </a:endParaRPr>
          </a:p>
        </p:txBody>
      </p:sp>
      <p:sp>
        <p:nvSpPr>
          <p:cNvPr id="8" name="Picture Placeholder 11"/>
          <p:cNvSpPr>
            <a:spLocks noGrp="1"/>
          </p:cNvSpPr>
          <p:nvPr>
            <p:ph type="pic" sz="quarter" idx="25"/>
          </p:nvPr>
        </p:nvSpPr>
        <p:spPr>
          <a:xfrm>
            <a:off x="378000" y="1880213"/>
            <a:ext cx="1476000" cy="1476000"/>
          </a:xfrm>
        </p:spPr>
        <p:txBody>
          <a:bodyPr/>
          <a:lstStyle>
            <a:lvl1pPr algn="ctr">
              <a:defRPr/>
            </a:lvl1pPr>
          </a:lstStyle>
          <a:p>
            <a:r>
              <a:rPr lang="en-US" noProof="0"/>
              <a:t>Click icon to add picture</a:t>
            </a:r>
            <a:endParaRPr lang="en-US" noProof="0" dirty="0"/>
          </a:p>
        </p:txBody>
      </p:sp>
      <p:sp>
        <p:nvSpPr>
          <p:cNvPr id="9" name="Picture Placeholder 11"/>
          <p:cNvSpPr>
            <a:spLocks noGrp="1"/>
          </p:cNvSpPr>
          <p:nvPr>
            <p:ph type="pic" sz="quarter" idx="27"/>
          </p:nvPr>
        </p:nvSpPr>
        <p:spPr>
          <a:xfrm>
            <a:off x="4668064" y="1880213"/>
            <a:ext cx="1476000" cy="1476000"/>
          </a:xfrm>
        </p:spPr>
        <p:txBody>
          <a:bodyPr/>
          <a:lstStyle>
            <a:lvl1pPr algn="ctr">
              <a:defRPr/>
            </a:lvl1pPr>
          </a:lstStyle>
          <a:p>
            <a:r>
              <a:rPr lang="en-US" noProof="0"/>
              <a:t>Click icon to add picture</a:t>
            </a:r>
            <a:endParaRPr lang="en-US" noProof="0" dirty="0"/>
          </a:p>
        </p:txBody>
      </p:sp>
      <p:sp>
        <p:nvSpPr>
          <p:cNvPr id="10" name="Picture Placeholder 11"/>
          <p:cNvSpPr>
            <a:spLocks noGrp="1"/>
          </p:cNvSpPr>
          <p:nvPr>
            <p:ph type="pic" sz="quarter" idx="29"/>
          </p:nvPr>
        </p:nvSpPr>
        <p:spPr>
          <a:xfrm>
            <a:off x="378000" y="4256213"/>
            <a:ext cx="1476000" cy="1476000"/>
          </a:xfrm>
        </p:spPr>
        <p:txBody>
          <a:bodyPr/>
          <a:lstStyle>
            <a:lvl1pPr algn="ctr">
              <a:defRPr/>
            </a:lvl1pPr>
          </a:lstStyle>
          <a:p>
            <a:r>
              <a:rPr lang="en-US" noProof="0"/>
              <a:t>Click icon to add picture</a:t>
            </a:r>
            <a:endParaRPr lang="en-US" noProof="0" dirty="0"/>
          </a:p>
        </p:txBody>
      </p:sp>
      <p:sp>
        <p:nvSpPr>
          <p:cNvPr id="11" name="Picture Placeholder 11"/>
          <p:cNvSpPr>
            <a:spLocks noGrp="1"/>
          </p:cNvSpPr>
          <p:nvPr>
            <p:ph type="pic" sz="quarter" idx="31"/>
          </p:nvPr>
        </p:nvSpPr>
        <p:spPr>
          <a:xfrm>
            <a:off x="4668064" y="4256213"/>
            <a:ext cx="1476000" cy="1476000"/>
          </a:xfrm>
        </p:spPr>
        <p:txBody>
          <a:bodyPr/>
          <a:lstStyle>
            <a:lvl1pPr algn="ctr">
              <a:defRPr/>
            </a:lvl1pPr>
          </a:lstStyle>
          <a:p>
            <a:r>
              <a:rPr lang="en-US" noProof="0"/>
              <a:t>Click icon to add picture</a:t>
            </a:r>
            <a:endParaRPr lang="en-US" noProof="0" dirty="0"/>
          </a:p>
        </p:txBody>
      </p:sp>
      <p:sp>
        <p:nvSpPr>
          <p:cNvPr id="13" name="Text Placeholder 12"/>
          <p:cNvSpPr>
            <a:spLocks noGrp="1"/>
          </p:cNvSpPr>
          <p:nvPr>
            <p:ph type="body" sz="quarter" idx="32"/>
          </p:nvPr>
        </p:nvSpPr>
        <p:spPr>
          <a:xfrm>
            <a:off x="2012612" y="1880213"/>
            <a:ext cx="2466000" cy="1944000"/>
          </a:xfrm>
        </p:spPr>
        <p:txBody>
          <a:bodyPr vert="horz" lIns="0" tIns="0" rIns="0" bIns="0" rtlCol="0">
            <a:noAutofit/>
          </a:bodyPr>
          <a:lstStyle>
            <a:lvl1pPr marL="0" indent="0" algn="l">
              <a:spcAft>
                <a:spcPts val="0"/>
              </a:spcAft>
              <a:buFontTx/>
              <a:buNone/>
              <a:defRPr lang="en-US" noProof="0" dirty="0" smtClean="0"/>
            </a:lvl1pPr>
            <a:lvl2pPr marL="127000" indent="-127000" algn="l">
              <a:spcAft>
                <a:spcPts val="0"/>
              </a:spcAft>
              <a:buClrTx/>
              <a:buSzPct val="100000"/>
              <a:buFont typeface="Arial" panose="020B0604020202020204" pitchFamily="34" charset="0"/>
              <a:buChar char="•"/>
              <a:defRPr lang="en-US" noProof="0" dirty="0" smtClean="0"/>
            </a:lvl2pPr>
          </a:lstStyle>
          <a:p>
            <a:pPr lvl="0">
              <a:buFontTx/>
              <a:tabLst>
                <a:tab pos="5029200" algn="r"/>
              </a:tabLst>
            </a:pPr>
            <a:r>
              <a:rPr lang="en-US" noProof="0"/>
              <a:t>Click to edit Master text styles</a:t>
            </a:r>
          </a:p>
          <a:p>
            <a:pPr lvl="1">
              <a:buFontTx/>
              <a:tabLst>
                <a:tab pos="5029200" algn="r"/>
              </a:tabLst>
            </a:pPr>
            <a:r>
              <a:rPr lang="en-US" noProof="0"/>
              <a:t>Second level</a:t>
            </a:r>
          </a:p>
        </p:txBody>
      </p:sp>
      <p:sp>
        <p:nvSpPr>
          <p:cNvPr id="14" name="Text Placeholder 12"/>
          <p:cNvSpPr>
            <a:spLocks noGrp="1"/>
          </p:cNvSpPr>
          <p:nvPr>
            <p:ph type="body" sz="quarter" idx="33"/>
          </p:nvPr>
        </p:nvSpPr>
        <p:spPr>
          <a:xfrm>
            <a:off x="6297420" y="1880213"/>
            <a:ext cx="2468880" cy="1944000"/>
          </a:xfrm>
        </p:spPr>
        <p:txBody>
          <a:bodyPr vert="horz" lIns="0" tIns="0" rIns="0" bIns="0" rtlCol="0">
            <a:noAutofit/>
          </a:bodyPr>
          <a:lstStyle>
            <a:lvl1pPr algn="l" defTabSz="914400" rtl="0" eaLnBrk="1" latinLnBrk="0" hangingPunct="1">
              <a:spcBef>
                <a:spcPts val="0"/>
              </a:spcBef>
              <a:spcAft>
                <a:spcPts val="0"/>
              </a:spcAft>
              <a:buSzPct val="100000"/>
              <a:tabLst>
                <a:tab pos="5029200" algn="r"/>
              </a:tabLst>
              <a:defRPr lang="en-US" sz="1200" b="0" kern="1200" noProof="0" dirty="0" smtClean="0">
                <a:solidFill>
                  <a:schemeClr val="tx1"/>
                </a:solidFill>
                <a:latin typeface="+mn-lt"/>
                <a:ea typeface="+mn-ea"/>
                <a:cs typeface="+mn-cs"/>
              </a:defRPr>
            </a:lvl1pPr>
            <a:lvl2pPr algn="l" defTabSz="914400" rtl="0" eaLnBrk="1" latinLnBrk="0" hangingPunct="1">
              <a:spcBef>
                <a:spcPts val="0"/>
              </a:spcBef>
              <a:spcAft>
                <a:spcPts val="0"/>
              </a:spcAft>
              <a:buSzPct val="100000"/>
              <a:tabLst>
                <a:tab pos="5029200" algn="r"/>
              </a:tabLst>
              <a:defRPr lang="en-US" sz="1200" b="0" kern="1200" noProof="0" dirty="0" smtClean="0">
                <a:solidFill>
                  <a:schemeClr val="tx1"/>
                </a:solidFill>
                <a:latin typeface="+mn-lt"/>
                <a:ea typeface="+mn-ea"/>
                <a:cs typeface="+mn-cs"/>
              </a:defRPr>
            </a:lvl2pPr>
          </a:lstStyle>
          <a:p>
            <a:pPr lvl="0">
              <a:buFontTx/>
              <a:tabLst>
                <a:tab pos="5029200" algn="r"/>
              </a:tabLst>
            </a:pPr>
            <a:r>
              <a:rPr lang="en-US" noProof="0"/>
              <a:t>Click to edit Master text styles</a:t>
            </a:r>
          </a:p>
          <a:p>
            <a:pPr lvl="1">
              <a:buFontTx/>
              <a:tabLst>
                <a:tab pos="5029200" algn="r"/>
              </a:tabLst>
            </a:pPr>
            <a:r>
              <a:rPr lang="en-US" noProof="0"/>
              <a:t>Second level</a:t>
            </a:r>
          </a:p>
        </p:txBody>
      </p:sp>
      <p:sp>
        <p:nvSpPr>
          <p:cNvPr id="15" name="Text Placeholder 12"/>
          <p:cNvSpPr>
            <a:spLocks noGrp="1"/>
          </p:cNvSpPr>
          <p:nvPr>
            <p:ph type="body" sz="quarter" idx="34"/>
          </p:nvPr>
        </p:nvSpPr>
        <p:spPr>
          <a:xfrm>
            <a:off x="2012612" y="4256213"/>
            <a:ext cx="2466000" cy="1944000"/>
          </a:xfrm>
        </p:spPr>
        <p:txBody>
          <a:bodyPr vert="horz" lIns="0" tIns="0" rIns="0" bIns="0" rtlCol="0">
            <a:noAutofit/>
          </a:bodyPr>
          <a:lstStyle>
            <a:lvl1pPr algn="l" defTabSz="914400" rtl="0" eaLnBrk="1" latinLnBrk="0" hangingPunct="1">
              <a:spcBef>
                <a:spcPts val="0"/>
              </a:spcBef>
              <a:spcAft>
                <a:spcPts val="0"/>
              </a:spcAft>
              <a:buSzPct val="100000"/>
              <a:tabLst>
                <a:tab pos="5029200" algn="r"/>
              </a:tabLst>
              <a:defRPr lang="en-US" sz="1200" b="0" kern="1200" noProof="0" dirty="0" smtClean="0">
                <a:solidFill>
                  <a:schemeClr val="tx1"/>
                </a:solidFill>
                <a:latin typeface="+mn-lt"/>
                <a:ea typeface="+mn-ea"/>
                <a:cs typeface="+mn-cs"/>
              </a:defRPr>
            </a:lvl1pPr>
            <a:lvl2pPr algn="l" defTabSz="914400" rtl="0" eaLnBrk="1" latinLnBrk="0" hangingPunct="1">
              <a:spcBef>
                <a:spcPts val="0"/>
              </a:spcBef>
              <a:spcAft>
                <a:spcPts val="0"/>
              </a:spcAft>
              <a:buSzPct val="100000"/>
              <a:tabLst>
                <a:tab pos="5029200" algn="r"/>
              </a:tabLst>
              <a:defRPr lang="en-US" sz="1200" b="0" kern="1200" noProof="0" dirty="0" smtClean="0">
                <a:solidFill>
                  <a:schemeClr val="tx1"/>
                </a:solidFill>
                <a:latin typeface="+mn-lt"/>
                <a:ea typeface="+mn-ea"/>
                <a:cs typeface="+mn-cs"/>
              </a:defRPr>
            </a:lvl2pPr>
          </a:lstStyle>
          <a:p>
            <a:pPr lvl="0">
              <a:buFontTx/>
              <a:tabLst>
                <a:tab pos="5029200" algn="r"/>
              </a:tabLst>
            </a:pPr>
            <a:r>
              <a:rPr lang="en-US" noProof="0"/>
              <a:t>Click to edit Master text styles</a:t>
            </a:r>
          </a:p>
          <a:p>
            <a:pPr lvl="1">
              <a:buFontTx/>
              <a:tabLst>
                <a:tab pos="5029200" algn="r"/>
              </a:tabLst>
            </a:pPr>
            <a:r>
              <a:rPr lang="en-US" noProof="0"/>
              <a:t>Second level</a:t>
            </a:r>
          </a:p>
        </p:txBody>
      </p:sp>
      <p:sp>
        <p:nvSpPr>
          <p:cNvPr id="16" name="Text Placeholder 12"/>
          <p:cNvSpPr>
            <a:spLocks noGrp="1"/>
          </p:cNvSpPr>
          <p:nvPr>
            <p:ph type="body" sz="quarter" idx="35"/>
          </p:nvPr>
        </p:nvSpPr>
        <p:spPr>
          <a:xfrm>
            <a:off x="6297420" y="4256213"/>
            <a:ext cx="2468880" cy="1944000"/>
          </a:xfrm>
        </p:spPr>
        <p:txBody>
          <a:bodyPr vert="horz" lIns="0" tIns="0" rIns="0" bIns="0" rtlCol="0">
            <a:noAutofit/>
          </a:bodyPr>
          <a:lstStyle>
            <a:lvl1pPr algn="l" defTabSz="914400" rtl="0" eaLnBrk="1" latinLnBrk="0" hangingPunct="1">
              <a:spcBef>
                <a:spcPts val="0"/>
              </a:spcBef>
              <a:spcAft>
                <a:spcPts val="0"/>
              </a:spcAft>
              <a:buSzPct val="100000"/>
              <a:tabLst>
                <a:tab pos="5029200" algn="r"/>
              </a:tabLst>
              <a:defRPr lang="en-US" sz="1200" b="0" kern="1200" noProof="0" dirty="0" smtClean="0">
                <a:solidFill>
                  <a:schemeClr val="tx1"/>
                </a:solidFill>
                <a:latin typeface="+mn-lt"/>
                <a:ea typeface="+mn-ea"/>
                <a:cs typeface="+mn-cs"/>
              </a:defRPr>
            </a:lvl1pPr>
            <a:lvl2pPr algn="l" defTabSz="914400" rtl="0" eaLnBrk="1" latinLnBrk="0" hangingPunct="1">
              <a:spcBef>
                <a:spcPts val="0"/>
              </a:spcBef>
              <a:spcAft>
                <a:spcPts val="0"/>
              </a:spcAft>
              <a:buSzPct val="100000"/>
              <a:tabLst>
                <a:tab pos="5029200" algn="r"/>
              </a:tabLst>
              <a:defRPr lang="en-US" sz="1200" b="0" kern="1200" noProof="0" dirty="0" smtClean="0">
                <a:solidFill>
                  <a:schemeClr val="tx1"/>
                </a:solidFill>
                <a:latin typeface="+mn-lt"/>
                <a:ea typeface="+mn-ea"/>
                <a:cs typeface="+mn-cs"/>
              </a:defRPr>
            </a:lvl2pPr>
          </a:lstStyle>
          <a:p>
            <a:pPr lvl="0">
              <a:buFontTx/>
              <a:tabLst>
                <a:tab pos="5029200" algn="r"/>
              </a:tabLst>
            </a:pPr>
            <a:r>
              <a:rPr lang="en-US" noProof="0"/>
              <a:t>Click to edit Master text styles</a:t>
            </a:r>
          </a:p>
          <a:p>
            <a:pPr lvl="1">
              <a:buFontTx/>
              <a:tabLst>
                <a:tab pos="5029200" algn="r"/>
              </a:tabLst>
            </a:pPr>
            <a:r>
              <a:rPr lang="en-US" noProof="0"/>
              <a:t>Second level</a:t>
            </a:r>
          </a:p>
        </p:txBody>
      </p:sp>
      <p:sp>
        <p:nvSpPr>
          <p:cNvPr id="19" name="Slide Number Placeholder 5"/>
          <p:cNvSpPr>
            <a:spLocks noGrp="1"/>
          </p:cNvSpPr>
          <p:nvPr>
            <p:ph type="sldNum" sz="quarter" idx="4"/>
          </p:nvPr>
        </p:nvSpPr>
        <p:spPr>
          <a:xfrm>
            <a:off x="8458200" y="6324600"/>
            <a:ext cx="545969" cy="365125"/>
          </a:xfrm>
          <a:prstGeom prst="rect">
            <a:avLst/>
          </a:prstGeom>
        </p:spPr>
        <p:txBody>
          <a:bodyPr vert="horz" wrap="none" lIns="91440" tIns="45720" rIns="91440" bIns="45720" rtlCol="0" anchor="ctr"/>
          <a:lstStyle>
            <a:lvl1pPr algn="r">
              <a:defRPr sz="1600">
                <a:solidFill>
                  <a:schemeClr val="bg1"/>
                </a:solidFill>
              </a:defRPr>
            </a:lvl1pPr>
          </a:lstStyle>
          <a:p>
            <a:r>
              <a:rPr lang="en-US" dirty="0"/>
              <a:t>(</a:t>
            </a:r>
            <a:fld id="{07BB5704-CA4F-4330-932E-E70E78F78858}" type="slidenum">
              <a:rPr lang="en-US" smtClean="0"/>
              <a:pPr/>
              <a:t>‹#›</a:t>
            </a:fld>
            <a:r>
              <a:rPr lang="en-US" dirty="0"/>
              <a:t>)</a:t>
            </a:r>
          </a:p>
        </p:txBody>
      </p:sp>
    </p:spTree>
    <p:extLst>
      <p:ext uri="{BB962C8B-B14F-4D97-AF65-F5344CB8AC3E}">
        <p14:creationId xmlns:p14="http://schemas.microsoft.com/office/powerpoint/2010/main" val="339229888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ext and char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592" imgH="591" progId="TCLayout.ActiveDocument.1">
                  <p:embed/>
                </p:oleObj>
              </mc:Choice>
              <mc:Fallback>
                <p:oleObj name="think-cell Slide" r:id="rId3" imgW="592" imgH="591"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0" name="Content Placeholder 3"/>
          <p:cNvSpPr>
            <a:spLocks noGrp="1"/>
          </p:cNvSpPr>
          <p:nvPr>
            <p:ph sz="quarter" idx="10"/>
          </p:nvPr>
        </p:nvSpPr>
        <p:spPr>
          <a:xfrm>
            <a:off x="376239" y="1665288"/>
            <a:ext cx="4016374" cy="4455725"/>
          </a:xfrm>
          <a:prstGeom prst="rect">
            <a:avLst/>
          </a:prstGeom>
        </p:spPr>
        <p:txBody>
          <a:bodyPr/>
          <a:lstStyle>
            <a:lvl1pPr marL="342900" indent="-342900">
              <a:buFont typeface="Arial" panose="020B0604020202020204" pitchFamily="34" charset="0"/>
              <a:buChar char="•"/>
              <a:tabLst>
                <a:tab pos="5029200" algn="r"/>
              </a:tabLst>
              <a:defRPr/>
            </a:lvl1pPr>
            <a:lvl2pPr>
              <a:tabLst>
                <a:tab pos="5029200" algn="r"/>
              </a:tabLst>
              <a:defRPr/>
            </a:lvl2pPr>
            <a:lvl3pPr>
              <a:tabLst>
                <a:tab pos="5029200" algn="r"/>
              </a:tabLst>
              <a:defRPr/>
            </a:lvl3pPr>
            <a:lvl4pPr>
              <a:tabLst>
                <a:tab pos="5029200" algn="r"/>
              </a:tabLst>
              <a:defRPr/>
            </a:lvl4pPr>
            <a:lvl5pPr>
              <a:tabLst>
                <a:tab pos="5029200" algn="r"/>
              </a:tabLst>
              <a:defRPr baseline="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3" name="Chart Placeholder 2"/>
          <p:cNvSpPr>
            <a:spLocks noGrp="1"/>
          </p:cNvSpPr>
          <p:nvPr>
            <p:ph type="chart" sz="quarter" idx="21"/>
          </p:nvPr>
        </p:nvSpPr>
        <p:spPr>
          <a:xfrm>
            <a:off x="4755915" y="2125013"/>
            <a:ext cx="4011847" cy="3996000"/>
          </a:xfrm>
        </p:spPr>
        <p:txBody>
          <a:bodyPr/>
          <a:lstStyle>
            <a:lvl1pPr marL="342900" indent="-342900">
              <a:buFont typeface="Arial" panose="020B0604020202020204" pitchFamily="34" charset="0"/>
              <a:buChar char="•"/>
              <a:defRPr/>
            </a:lvl1pPr>
          </a:lstStyle>
          <a:p>
            <a:r>
              <a:rPr lang="en-US" noProof="0" dirty="0"/>
              <a:t>Click icon to add chart</a:t>
            </a:r>
          </a:p>
        </p:txBody>
      </p:sp>
      <p:sp>
        <p:nvSpPr>
          <p:cNvPr id="6" name="Text Placeholder 5"/>
          <p:cNvSpPr>
            <a:spLocks noGrp="1"/>
          </p:cNvSpPr>
          <p:nvPr>
            <p:ph type="body" sz="quarter" idx="22"/>
          </p:nvPr>
        </p:nvSpPr>
        <p:spPr>
          <a:xfrm>
            <a:off x="4755917" y="1665288"/>
            <a:ext cx="4011846" cy="420687"/>
          </a:xfrm>
        </p:spPr>
        <p:txBody>
          <a:bodyPr/>
          <a:lstStyle>
            <a:lvl1pPr marL="342900" indent="-342900">
              <a:buFont typeface="Arial" panose="020B0604020202020204" pitchFamily="34" charset="0"/>
              <a:buChar char="•"/>
              <a:defRPr/>
            </a:lvl1pPr>
          </a:lstStyle>
          <a:p>
            <a:pPr lvl="0"/>
            <a:r>
              <a:rPr lang="en-US" noProof="0" dirty="0"/>
              <a:t>Click to edit Master text styles</a:t>
            </a:r>
          </a:p>
        </p:txBody>
      </p:sp>
      <p:sp>
        <p:nvSpPr>
          <p:cNvPr id="13" name="Title Placeholder 1"/>
          <p:cNvSpPr>
            <a:spLocks noGrp="1"/>
          </p:cNvSpPr>
          <p:nvPr>
            <p:ph type="title" hasCustomPrompt="1"/>
          </p:nvPr>
        </p:nvSpPr>
        <p:spPr>
          <a:xfrm>
            <a:off x="376237" y="317499"/>
            <a:ext cx="8391525" cy="334101"/>
          </a:xfrm>
          <a:prstGeom prst="rect">
            <a:avLst/>
          </a:prstGeom>
        </p:spPr>
        <p:txBody>
          <a:bodyPr vert="horz" lIns="0" tIns="0" rIns="0" bIns="0" rtlCol="0" anchor="t" anchorCtr="0">
            <a:noAutofit/>
          </a:bodyPr>
          <a:lstStyle>
            <a:lvl1pPr>
              <a:defRPr sz="2800"/>
            </a:lvl1pPr>
          </a:lstStyle>
          <a:p>
            <a:r>
              <a:rPr lang="en-US" noProof="0" dirty="0"/>
              <a:t>Click to add title</a:t>
            </a:r>
          </a:p>
        </p:txBody>
      </p:sp>
      <p:sp>
        <p:nvSpPr>
          <p:cNvPr id="9" name="Slide Number Placeholder 5"/>
          <p:cNvSpPr>
            <a:spLocks noGrp="1"/>
          </p:cNvSpPr>
          <p:nvPr>
            <p:ph type="sldNum" sz="quarter" idx="4"/>
          </p:nvPr>
        </p:nvSpPr>
        <p:spPr>
          <a:xfrm>
            <a:off x="8458200" y="6324600"/>
            <a:ext cx="545969" cy="365125"/>
          </a:xfrm>
          <a:prstGeom prst="rect">
            <a:avLst/>
          </a:prstGeom>
        </p:spPr>
        <p:txBody>
          <a:bodyPr vert="horz" wrap="none" lIns="91440" tIns="45720" rIns="91440" bIns="45720" rtlCol="0" anchor="ctr"/>
          <a:lstStyle>
            <a:lvl1pPr algn="r">
              <a:defRPr sz="1600">
                <a:solidFill>
                  <a:schemeClr val="bg1"/>
                </a:solidFill>
              </a:defRPr>
            </a:lvl1pPr>
          </a:lstStyle>
          <a:p>
            <a:r>
              <a:rPr lang="en-US" dirty="0"/>
              <a:t>(</a:t>
            </a:r>
            <a:fld id="{07BB5704-CA4F-4330-932E-E70E78F78858}" type="slidenum">
              <a:rPr lang="en-US" smtClean="0"/>
              <a:pPr/>
              <a:t>‹#›</a:t>
            </a:fld>
            <a:r>
              <a:rPr lang="en-US" dirty="0"/>
              <a:t>)</a:t>
            </a:r>
          </a:p>
        </p:txBody>
      </p:sp>
      <p:sp>
        <p:nvSpPr>
          <p:cNvPr id="8" name="Title Placeholder 1"/>
          <p:cNvSpPr txBox="1">
            <a:spLocks/>
          </p:cNvSpPr>
          <p:nvPr userDrawn="1"/>
        </p:nvSpPr>
        <p:spPr>
          <a:xfrm>
            <a:off x="0" y="6324600"/>
            <a:ext cx="9153525" cy="334101"/>
          </a:xfrm>
          <a:prstGeom prst="rect">
            <a:avLst/>
          </a:prstGeom>
        </p:spPr>
        <p:txBody>
          <a:bodyPr vert="horz" lIns="0" tIns="0" rIns="0" bIns="0" rtlCol="0" anchor="t" anchorCtr="0">
            <a:no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b="0" i="1" dirty="0">
                <a:solidFill>
                  <a:schemeClr val="bg1"/>
                </a:solidFill>
              </a:rPr>
              <a:t>#DCPASExcellence</a:t>
            </a:r>
          </a:p>
        </p:txBody>
      </p:sp>
    </p:spTree>
    <p:extLst>
      <p:ext uri="{BB962C8B-B14F-4D97-AF65-F5344CB8AC3E}">
        <p14:creationId xmlns:p14="http://schemas.microsoft.com/office/powerpoint/2010/main" val="51760749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Bottom Line Up Fron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457200" y="1219200"/>
            <a:ext cx="8229600" cy="4876800"/>
          </a:xfrm>
        </p:spPr>
        <p:txBody>
          <a:bodyPr/>
          <a:lstStyle>
            <a:lvl1pPr marL="342900" indent="-342900">
              <a:buFont typeface="Arial" panose="020B0604020202020204" pitchFamily="34" charset="0"/>
              <a:buChar char="•"/>
              <a:defRPr/>
            </a:lvl1pPr>
          </a:lstStyle>
          <a:p>
            <a:pPr lvl="0"/>
            <a:r>
              <a:rPr lang="en-US" noProof="0" dirty="0"/>
              <a:t>Bottom Line Up Front (Calibri, Font Size 24)</a:t>
            </a:r>
          </a:p>
          <a:p>
            <a:pPr lvl="1"/>
            <a:r>
              <a:rPr lang="en-US" noProof="0" dirty="0"/>
              <a:t>(Calibri, Font Size 20)</a:t>
            </a:r>
          </a:p>
          <a:p>
            <a:pPr lvl="1"/>
            <a:r>
              <a:rPr lang="en-US" noProof="0" dirty="0"/>
              <a:t>(Calibri, Font Size 20)</a:t>
            </a:r>
          </a:p>
          <a:p>
            <a:pPr lvl="1"/>
            <a:r>
              <a:rPr lang="en-US" noProof="0" dirty="0"/>
              <a:t>(Calibri, Font Size 20)</a:t>
            </a:r>
          </a:p>
        </p:txBody>
      </p:sp>
      <p:sp>
        <p:nvSpPr>
          <p:cNvPr id="8" name="Slide Number Placeholder 5"/>
          <p:cNvSpPr>
            <a:spLocks noGrp="1"/>
          </p:cNvSpPr>
          <p:nvPr>
            <p:ph type="sldNum" sz="quarter" idx="4"/>
          </p:nvPr>
        </p:nvSpPr>
        <p:spPr>
          <a:xfrm>
            <a:off x="8458200" y="6324600"/>
            <a:ext cx="545969" cy="365125"/>
          </a:xfrm>
          <a:prstGeom prst="rect">
            <a:avLst/>
          </a:prstGeom>
        </p:spPr>
        <p:txBody>
          <a:bodyPr vert="horz" wrap="none" lIns="91440" tIns="45720" rIns="91440" bIns="45720" rtlCol="0" anchor="ctr"/>
          <a:lstStyle>
            <a:lvl1pPr algn="r">
              <a:defRPr sz="1600">
                <a:solidFill>
                  <a:schemeClr val="bg1"/>
                </a:solidFill>
              </a:defRPr>
            </a:lvl1pPr>
          </a:lstStyle>
          <a:p>
            <a:fld id="{07BB5704-CA4F-4330-932E-E70E78F78858}" type="slidenum">
              <a:rPr lang="en-US" smtClean="0"/>
              <a:pPr/>
              <a:t>‹#›</a:t>
            </a:fld>
            <a:endParaRPr lang="en-US" dirty="0"/>
          </a:p>
        </p:txBody>
      </p:sp>
      <p:sp>
        <p:nvSpPr>
          <p:cNvPr id="10" name="Title 1"/>
          <p:cNvSpPr>
            <a:spLocks noGrp="1"/>
          </p:cNvSpPr>
          <p:nvPr>
            <p:ph type="title" hasCustomPrompt="1"/>
          </p:nvPr>
        </p:nvSpPr>
        <p:spPr>
          <a:xfrm>
            <a:off x="1066800" y="152400"/>
            <a:ext cx="7010400" cy="609600"/>
          </a:xfrm>
        </p:spPr>
        <p:txBody>
          <a:bodyPr/>
          <a:lstStyle/>
          <a:p>
            <a:r>
              <a:rPr lang="en-US" noProof="0" dirty="0"/>
              <a:t>Slide Title (One Line, Calibri Bold, Font Size 20-36)</a:t>
            </a:r>
          </a:p>
        </p:txBody>
      </p:sp>
      <p:cxnSp>
        <p:nvCxnSpPr>
          <p:cNvPr id="13" name="Straight Connector 12"/>
          <p:cNvCxnSpPr/>
          <p:nvPr userDrawn="1"/>
        </p:nvCxnSpPr>
        <p:spPr>
          <a:xfrm>
            <a:off x="1066800" y="838200"/>
            <a:ext cx="7010400" cy="0"/>
          </a:xfrm>
          <a:prstGeom prst="line">
            <a:avLst/>
          </a:prstGeom>
          <a:ln w="38100">
            <a:solidFill>
              <a:srgbClr val="722A28"/>
            </a:solidFill>
          </a:ln>
          <a:effectLst>
            <a:outerShdw blurRad="50800" dist="25400" dir="54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2759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3 Bullets or Les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66800" y="152400"/>
            <a:ext cx="7010400" cy="609600"/>
          </a:xfrm>
        </p:spPr>
        <p:txBody>
          <a:bodyPr/>
          <a:lstStyle/>
          <a:p>
            <a:r>
              <a:rPr lang="en-US" noProof="0" dirty="0"/>
              <a:t>Slide Title (One Line, Calibri Bold, Font Size 20-36)</a:t>
            </a:r>
          </a:p>
        </p:txBody>
      </p:sp>
      <p:sp>
        <p:nvSpPr>
          <p:cNvPr id="3" name="Content Placeholder 2"/>
          <p:cNvSpPr>
            <a:spLocks noGrp="1"/>
          </p:cNvSpPr>
          <p:nvPr>
            <p:ph idx="1" hasCustomPrompt="1"/>
          </p:nvPr>
        </p:nvSpPr>
        <p:spPr/>
        <p:txBody>
          <a:bodyPr/>
          <a:lstStyle>
            <a:lvl1pPr marL="342900" indent="-342900">
              <a:buFont typeface="Arial" panose="020B0604020202020204" pitchFamily="34" charset="0"/>
              <a:buChar char="•"/>
              <a:defRPr/>
            </a:lvl1pPr>
            <a:lvl2pPr>
              <a:defRPr/>
            </a:lvl2pPr>
            <a:lvl5pPr>
              <a:defRPr/>
            </a:lvl5pPr>
          </a:lstStyle>
          <a:p>
            <a:pPr lvl="0"/>
            <a:r>
              <a:rPr lang="en-US" noProof="0" dirty="0"/>
              <a:t>Content (Calibri, Font Size 24 if 3 bullets or less)</a:t>
            </a:r>
          </a:p>
          <a:p>
            <a:pPr lvl="1"/>
            <a:r>
              <a:rPr lang="en-US" noProof="0" dirty="0"/>
              <a:t>(Calibri, Font Size 20)</a:t>
            </a:r>
          </a:p>
          <a:p>
            <a:pPr lvl="1"/>
            <a:r>
              <a:rPr lang="en-US" noProof="0" dirty="0"/>
              <a:t>(Calibri, Font Size 20)</a:t>
            </a:r>
          </a:p>
          <a:p>
            <a:pPr lvl="2"/>
            <a:r>
              <a:rPr lang="en-US" noProof="0" dirty="0"/>
              <a:t>(Calibri, Font Size 20)</a:t>
            </a:r>
          </a:p>
          <a:p>
            <a:pPr lvl="3"/>
            <a:r>
              <a:rPr lang="en-US" noProof="0" dirty="0"/>
              <a:t>(Calibri, Font Size 20)</a:t>
            </a:r>
          </a:p>
          <a:p>
            <a:pPr lvl="4"/>
            <a:r>
              <a:rPr lang="en-US" noProof="0" dirty="0"/>
              <a:t>(Calibri, Font Size 20)</a:t>
            </a:r>
          </a:p>
        </p:txBody>
      </p:sp>
      <p:sp>
        <p:nvSpPr>
          <p:cNvPr id="8" name="Slide Number Placeholder 5"/>
          <p:cNvSpPr>
            <a:spLocks noGrp="1"/>
          </p:cNvSpPr>
          <p:nvPr>
            <p:ph type="sldNum" sz="quarter" idx="4"/>
          </p:nvPr>
        </p:nvSpPr>
        <p:spPr>
          <a:xfrm>
            <a:off x="8458200" y="6324600"/>
            <a:ext cx="545969" cy="365125"/>
          </a:xfrm>
          <a:prstGeom prst="rect">
            <a:avLst/>
          </a:prstGeom>
        </p:spPr>
        <p:txBody>
          <a:bodyPr vert="horz" wrap="none" lIns="91440" tIns="45720" rIns="91440" bIns="45720" rtlCol="0" anchor="ctr"/>
          <a:lstStyle>
            <a:lvl1pPr algn="r">
              <a:defRPr sz="1600">
                <a:solidFill>
                  <a:schemeClr val="bg1"/>
                </a:solidFill>
              </a:defRPr>
            </a:lvl1pPr>
          </a:lstStyle>
          <a:p>
            <a:fld id="{07BB5704-CA4F-4330-932E-E70E78F78858}" type="slidenum">
              <a:rPr lang="en-US" smtClean="0"/>
              <a:pPr/>
              <a:t>‹#›</a:t>
            </a:fld>
            <a:endParaRPr lang="en-US" dirty="0"/>
          </a:p>
        </p:txBody>
      </p:sp>
    </p:spTree>
    <p:extLst>
      <p:ext uri="{BB962C8B-B14F-4D97-AF65-F5344CB8AC3E}">
        <p14:creationId xmlns:p14="http://schemas.microsoft.com/office/powerpoint/2010/main" val="2807504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Over 3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noProof="0"/>
              <a:t>Slide Title (One Line, Calibri Bold, Font Size 20-36)</a:t>
            </a:r>
          </a:p>
        </p:txBody>
      </p:sp>
      <p:sp>
        <p:nvSpPr>
          <p:cNvPr id="3" name="Content Placeholder 2"/>
          <p:cNvSpPr>
            <a:spLocks noGrp="1"/>
          </p:cNvSpPr>
          <p:nvPr>
            <p:ph idx="1" hasCustomPrompt="1"/>
          </p:nvPr>
        </p:nvSpPr>
        <p:spPr/>
        <p:txBody>
          <a:bodyPr/>
          <a:lstStyle>
            <a:lvl1pPr marL="285750" indent="-285750">
              <a:buFont typeface="Arial" panose="020B0604020202020204" pitchFamily="34" charset="0"/>
              <a:buChar char="•"/>
              <a:defRPr sz="1600"/>
            </a:lvl1pPr>
            <a:lvl2pPr>
              <a:defRPr sz="1400"/>
            </a:lvl2pPr>
            <a:lvl3pPr>
              <a:defRPr sz="1400"/>
            </a:lvl3pPr>
            <a:lvl4pPr>
              <a:defRPr sz="1400"/>
            </a:lvl4pPr>
            <a:lvl5pPr>
              <a:defRPr sz="1400"/>
            </a:lvl5pPr>
          </a:lstStyle>
          <a:p>
            <a:pPr lvl="0"/>
            <a:r>
              <a:rPr lang="en-US" noProof="0" dirty="0"/>
              <a:t>Content (Calibri, Font Size 16 if more than 3 bullets)</a:t>
            </a:r>
          </a:p>
          <a:p>
            <a:pPr lvl="1"/>
            <a:r>
              <a:rPr lang="en-US" noProof="0" dirty="0"/>
              <a:t>(Calibri, Font Size 14)</a:t>
            </a:r>
          </a:p>
          <a:p>
            <a:pPr lvl="1"/>
            <a:r>
              <a:rPr lang="en-US" noProof="0" dirty="0"/>
              <a:t>(Calibri, Font Size 14)</a:t>
            </a:r>
          </a:p>
          <a:p>
            <a:pPr lvl="2"/>
            <a:r>
              <a:rPr lang="en-US" noProof="0" dirty="0"/>
              <a:t>(Calibri, Font Size 14)</a:t>
            </a:r>
          </a:p>
          <a:p>
            <a:pPr lvl="3"/>
            <a:r>
              <a:rPr lang="en-US" noProof="0" dirty="0"/>
              <a:t>(Calibri, Font Size 14)</a:t>
            </a:r>
          </a:p>
          <a:p>
            <a:pPr lvl="4"/>
            <a:r>
              <a:rPr lang="en-US" noProof="0" dirty="0"/>
              <a:t>(Calibri, Font Size 14)</a:t>
            </a:r>
          </a:p>
        </p:txBody>
      </p:sp>
      <p:sp>
        <p:nvSpPr>
          <p:cNvPr id="8" name="Slide Number Placeholder 5"/>
          <p:cNvSpPr>
            <a:spLocks noGrp="1"/>
          </p:cNvSpPr>
          <p:nvPr>
            <p:ph type="sldNum" sz="quarter" idx="4"/>
          </p:nvPr>
        </p:nvSpPr>
        <p:spPr>
          <a:xfrm>
            <a:off x="8458200" y="6324600"/>
            <a:ext cx="545969" cy="365125"/>
          </a:xfrm>
          <a:prstGeom prst="rect">
            <a:avLst/>
          </a:prstGeom>
        </p:spPr>
        <p:txBody>
          <a:bodyPr vert="horz" wrap="none" lIns="91440" tIns="45720" rIns="91440" bIns="45720" rtlCol="0" anchor="ctr"/>
          <a:lstStyle>
            <a:lvl1pPr algn="r">
              <a:defRPr sz="1600">
                <a:solidFill>
                  <a:schemeClr val="bg1"/>
                </a:solidFill>
              </a:defRPr>
            </a:lvl1pPr>
          </a:lstStyle>
          <a:p>
            <a:fld id="{07BB5704-CA4F-4330-932E-E70E78F78858}" type="slidenum">
              <a:rPr lang="en-US" smtClean="0"/>
              <a:pPr/>
              <a:t>‹#›</a:t>
            </a:fld>
            <a:endParaRPr lang="en-US" dirty="0"/>
          </a:p>
        </p:txBody>
      </p:sp>
    </p:spTree>
    <p:extLst>
      <p:ext uri="{BB962C8B-B14F-4D97-AF65-F5344CB8AC3E}">
        <p14:creationId xmlns:p14="http://schemas.microsoft.com/office/powerpoint/2010/main" val="8554317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Two 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noProof="0"/>
              <a:t>Slide Title (One Line, Calibri Bold, Font Size 20-36)</a:t>
            </a:r>
          </a:p>
        </p:txBody>
      </p:sp>
      <p:sp>
        <p:nvSpPr>
          <p:cNvPr id="3" name="Content Placeholder 2"/>
          <p:cNvSpPr>
            <a:spLocks noGrp="1"/>
          </p:cNvSpPr>
          <p:nvPr>
            <p:ph sz="half" idx="1" hasCustomPrompt="1"/>
          </p:nvPr>
        </p:nvSpPr>
        <p:spPr>
          <a:xfrm>
            <a:off x="457200" y="1219200"/>
            <a:ext cx="4038600" cy="4906963"/>
          </a:xfrm>
        </p:spPr>
        <p:txBody>
          <a:bodyPr/>
          <a:lstStyle>
            <a:lvl1pPr marL="342900" indent="-342900">
              <a:buFont typeface="Arial" panose="020B0604020202020204" pitchFamily="34" charset="0"/>
              <a:buChar char="•"/>
              <a:defRPr sz="16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noProof="0" dirty="0"/>
              <a:t>Content (Calibri, Font Size 16)</a:t>
            </a:r>
          </a:p>
          <a:p>
            <a:pPr lvl="1"/>
            <a:r>
              <a:rPr lang="en-US" noProof="0" dirty="0"/>
              <a:t>(Calibri, Font Size 14)</a:t>
            </a:r>
          </a:p>
          <a:p>
            <a:pPr lvl="1"/>
            <a:r>
              <a:rPr lang="en-US" noProof="0" dirty="0"/>
              <a:t>(Calibri, Font Size 14)</a:t>
            </a:r>
          </a:p>
          <a:p>
            <a:pPr lvl="2"/>
            <a:r>
              <a:rPr lang="en-US" noProof="0" dirty="0"/>
              <a:t>(Calibri, Font Size 14)</a:t>
            </a:r>
          </a:p>
          <a:p>
            <a:pPr lvl="3"/>
            <a:r>
              <a:rPr lang="en-US" noProof="0" dirty="0"/>
              <a:t>(Calibri, Font Size 14)</a:t>
            </a:r>
          </a:p>
          <a:p>
            <a:pPr lvl="4"/>
            <a:r>
              <a:rPr lang="en-US" noProof="0" dirty="0"/>
              <a:t>(Calibri, Font Size 14)</a:t>
            </a:r>
          </a:p>
        </p:txBody>
      </p:sp>
      <p:sp>
        <p:nvSpPr>
          <p:cNvPr id="4" name="Content Placeholder 3"/>
          <p:cNvSpPr>
            <a:spLocks noGrp="1"/>
          </p:cNvSpPr>
          <p:nvPr>
            <p:ph sz="half" idx="2" hasCustomPrompt="1"/>
          </p:nvPr>
        </p:nvSpPr>
        <p:spPr>
          <a:xfrm>
            <a:off x="4648200" y="1219200"/>
            <a:ext cx="4038600" cy="4906963"/>
          </a:xfrm>
        </p:spPr>
        <p:txBody>
          <a:bodyPr/>
          <a:lstStyle>
            <a:lvl1pPr marL="342900" indent="-342900">
              <a:buFont typeface="Arial" panose="020B0604020202020204" pitchFamily="34" charset="0"/>
              <a:buChar char="•"/>
              <a:defRPr sz="16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noProof="0" dirty="0"/>
              <a:t>Content (Calibri, Font Size 16)</a:t>
            </a:r>
          </a:p>
          <a:p>
            <a:pPr lvl="1"/>
            <a:r>
              <a:rPr lang="en-US" noProof="0" dirty="0"/>
              <a:t>(Calibri, Font Size 14)</a:t>
            </a:r>
          </a:p>
          <a:p>
            <a:pPr lvl="1"/>
            <a:r>
              <a:rPr lang="en-US" noProof="0" dirty="0"/>
              <a:t>(Calibri, Font Size 14)</a:t>
            </a:r>
          </a:p>
          <a:p>
            <a:pPr lvl="2"/>
            <a:r>
              <a:rPr lang="en-US" noProof="0" dirty="0"/>
              <a:t>(Calibri, Font Size 14)</a:t>
            </a:r>
          </a:p>
          <a:p>
            <a:pPr lvl="3"/>
            <a:r>
              <a:rPr lang="en-US" noProof="0" dirty="0"/>
              <a:t>(Calibri, Font Size 14)</a:t>
            </a:r>
          </a:p>
          <a:p>
            <a:pPr lvl="4"/>
            <a:r>
              <a:rPr lang="en-US" noProof="0" dirty="0"/>
              <a:t>(Calibri, Font Size 14)</a:t>
            </a:r>
          </a:p>
        </p:txBody>
      </p:sp>
      <p:sp>
        <p:nvSpPr>
          <p:cNvPr id="9" name="Slide Number Placeholder 5"/>
          <p:cNvSpPr>
            <a:spLocks noGrp="1"/>
          </p:cNvSpPr>
          <p:nvPr>
            <p:ph type="sldNum" sz="quarter" idx="4"/>
          </p:nvPr>
        </p:nvSpPr>
        <p:spPr>
          <a:xfrm>
            <a:off x="8458200" y="6324600"/>
            <a:ext cx="545969" cy="365125"/>
          </a:xfrm>
          <a:prstGeom prst="rect">
            <a:avLst/>
          </a:prstGeom>
        </p:spPr>
        <p:txBody>
          <a:bodyPr vert="horz" wrap="none" lIns="91440" tIns="45720" rIns="91440" bIns="45720" rtlCol="0" anchor="ctr"/>
          <a:lstStyle>
            <a:lvl1pPr algn="r">
              <a:defRPr sz="1600">
                <a:solidFill>
                  <a:schemeClr val="bg1"/>
                </a:solidFill>
              </a:defRPr>
            </a:lvl1pPr>
          </a:lstStyle>
          <a:p>
            <a:r>
              <a:rPr lang="en-US" dirty="0"/>
              <a:t>(</a:t>
            </a:r>
            <a:fld id="{07BB5704-CA4F-4330-932E-E70E78F78858}" type="slidenum">
              <a:rPr lang="en-US" smtClean="0"/>
              <a:pPr/>
              <a:t>‹#›</a:t>
            </a:fld>
            <a:r>
              <a:rPr lang="en-US" dirty="0"/>
              <a:t>)</a:t>
            </a:r>
          </a:p>
        </p:txBody>
      </p:sp>
    </p:spTree>
    <p:extLst>
      <p:ext uri="{BB962C8B-B14F-4D97-AF65-F5344CB8AC3E}">
        <p14:creationId xmlns:p14="http://schemas.microsoft.com/office/powerpoint/2010/main" val="3213624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noProof="0"/>
              <a:t>Slide Title (One Line, Calibri Bold, Font Size 20-36)</a:t>
            </a:r>
          </a:p>
        </p:txBody>
      </p:sp>
      <p:sp>
        <p:nvSpPr>
          <p:cNvPr id="7" name="Slide Number Placeholder 5"/>
          <p:cNvSpPr>
            <a:spLocks noGrp="1"/>
          </p:cNvSpPr>
          <p:nvPr>
            <p:ph type="sldNum" sz="quarter" idx="4"/>
          </p:nvPr>
        </p:nvSpPr>
        <p:spPr>
          <a:xfrm>
            <a:off x="8458200" y="6324600"/>
            <a:ext cx="545969" cy="365125"/>
          </a:xfrm>
          <a:prstGeom prst="rect">
            <a:avLst/>
          </a:prstGeom>
        </p:spPr>
        <p:txBody>
          <a:bodyPr vert="horz" wrap="none" lIns="91440" tIns="45720" rIns="91440" bIns="45720" rtlCol="0" anchor="ctr"/>
          <a:lstStyle>
            <a:lvl1pPr algn="r">
              <a:defRPr sz="1600">
                <a:solidFill>
                  <a:schemeClr val="bg1"/>
                </a:solidFill>
              </a:defRPr>
            </a:lvl1pPr>
          </a:lstStyle>
          <a:p>
            <a:r>
              <a:rPr lang="en-US" dirty="0"/>
              <a:t>(</a:t>
            </a:r>
            <a:fld id="{07BB5704-CA4F-4330-932E-E70E78F78858}" type="slidenum">
              <a:rPr lang="en-US" smtClean="0"/>
              <a:pPr/>
              <a:t>‹#›</a:t>
            </a:fld>
            <a:r>
              <a:rPr lang="en-US" dirty="0"/>
              <a:t>)</a:t>
            </a:r>
          </a:p>
        </p:txBody>
      </p:sp>
    </p:spTree>
    <p:extLst>
      <p:ext uri="{BB962C8B-B14F-4D97-AF65-F5344CB8AC3E}">
        <p14:creationId xmlns:p14="http://schemas.microsoft.com/office/powerpoint/2010/main" val="28802877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8" name="Slide Number Placeholder 5"/>
          <p:cNvSpPr>
            <a:spLocks noGrp="1"/>
          </p:cNvSpPr>
          <p:nvPr>
            <p:ph type="sldNum" sz="quarter" idx="4"/>
          </p:nvPr>
        </p:nvSpPr>
        <p:spPr>
          <a:xfrm>
            <a:off x="8458200" y="6324600"/>
            <a:ext cx="545969" cy="365125"/>
          </a:xfrm>
          <a:prstGeom prst="rect">
            <a:avLst/>
          </a:prstGeom>
        </p:spPr>
        <p:txBody>
          <a:bodyPr vert="horz" wrap="none" lIns="91440" tIns="45720" rIns="91440" bIns="45720" rtlCol="0" anchor="ctr"/>
          <a:lstStyle>
            <a:lvl1pPr algn="r">
              <a:defRPr sz="1600">
                <a:solidFill>
                  <a:schemeClr val="bg1"/>
                </a:solidFill>
              </a:defRPr>
            </a:lvl1pPr>
          </a:lstStyle>
          <a:p>
            <a:r>
              <a:rPr lang="en-US" dirty="0"/>
              <a:t>(</a:t>
            </a:r>
            <a:fld id="{07BB5704-CA4F-4330-932E-E70E78F78858}" type="slidenum">
              <a:rPr lang="en-US" smtClean="0"/>
              <a:pPr/>
              <a:t>‹#›</a:t>
            </a:fld>
            <a:r>
              <a:rPr lang="en-US" dirty="0"/>
              <a:t>)</a:t>
            </a:r>
          </a:p>
        </p:txBody>
      </p:sp>
      <p:sp>
        <p:nvSpPr>
          <p:cNvPr id="11" name="Title 1"/>
          <p:cNvSpPr>
            <a:spLocks noGrp="1"/>
          </p:cNvSpPr>
          <p:nvPr>
            <p:ph type="title" hasCustomPrompt="1"/>
          </p:nvPr>
        </p:nvSpPr>
        <p:spPr>
          <a:xfrm>
            <a:off x="1066800" y="152400"/>
            <a:ext cx="7010400" cy="609600"/>
          </a:xfrm>
        </p:spPr>
        <p:txBody>
          <a:bodyPr/>
          <a:lstStyle/>
          <a:p>
            <a:r>
              <a:rPr lang="en-US" noProof="0" dirty="0"/>
              <a:t>Slide Title (One Line, Calibri Bold, Font Size 20-36)</a:t>
            </a:r>
          </a:p>
        </p:txBody>
      </p:sp>
      <p:cxnSp>
        <p:nvCxnSpPr>
          <p:cNvPr id="12" name="Straight Connector 11"/>
          <p:cNvCxnSpPr/>
          <p:nvPr userDrawn="1"/>
        </p:nvCxnSpPr>
        <p:spPr>
          <a:xfrm>
            <a:off x="1066800" y="838200"/>
            <a:ext cx="7010400" cy="0"/>
          </a:xfrm>
          <a:prstGeom prst="line">
            <a:avLst/>
          </a:prstGeom>
          <a:ln w="38100">
            <a:solidFill>
              <a:srgbClr val="722A28"/>
            </a:solidFill>
          </a:ln>
          <a:effectLst>
            <a:outerShdw blurRad="50800" dist="25400" dir="54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68151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 columns of text">
    <p:spTree>
      <p:nvGrpSpPr>
        <p:cNvPr id="1" name=""/>
        <p:cNvGrpSpPr/>
        <p:nvPr/>
      </p:nvGrpSpPr>
      <p:grpSpPr>
        <a:xfrm>
          <a:off x="0" y="0"/>
          <a:ext cx="0" cy="0"/>
          <a:chOff x="0" y="0"/>
          <a:chExt cx="0" cy="0"/>
        </a:xfrm>
      </p:grpSpPr>
      <p:sp>
        <p:nvSpPr>
          <p:cNvPr id="14" name="Title Placeholder 1"/>
          <p:cNvSpPr>
            <a:spLocks noGrp="1"/>
          </p:cNvSpPr>
          <p:nvPr>
            <p:ph type="title" hasCustomPrompt="1"/>
          </p:nvPr>
        </p:nvSpPr>
        <p:spPr>
          <a:xfrm>
            <a:off x="376238" y="317499"/>
            <a:ext cx="8402002" cy="334101"/>
          </a:xfrm>
          <a:prstGeom prst="rect">
            <a:avLst/>
          </a:prstGeom>
        </p:spPr>
        <p:txBody>
          <a:bodyPr vert="horz" lIns="0" tIns="0" rIns="0" bIns="0" rtlCol="0" anchor="t" anchorCtr="0">
            <a:noAutofit/>
          </a:bodyPr>
          <a:lstStyle>
            <a:lvl1pPr>
              <a:defRPr/>
            </a:lvl1pPr>
          </a:lstStyle>
          <a:p>
            <a:r>
              <a:rPr lang="en-US" noProof="0" dirty="0"/>
              <a:t>Click to add title</a:t>
            </a:r>
          </a:p>
        </p:txBody>
      </p:sp>
      <p:sp>
        <p:nvSpPr>
          <p:cNvPr id="13" name="Content Placeholder 3"/>
          <p:cNvSpPr>
            <a:spLocks noGrp="1"/>
          </p:cNvSpPr>
          <p:nvPr>
            <p:ph sz="quarter" idx="10"/>
          </p:nvPr>
        </p:nvSpPr>
        <p:spPr>
          <a:xfrm>
            <a:off x="376238" y="1665288"/>
            <a:ext cx="3979184" cy="4716461"/>
          </a:xfrm>
          <a:prstGeom prst="rect">
            <a:avLst/>
          </a:prstGeom>
        </p:spPr>
        <p:txBody>
          <a:bodyPr/>
          <a:lstStyle>
            <a:lvl1pPr marL="342900" indent="-342900">
              <a:buFont typeface="Arial" panose="020B0604020202020204" pitchFamily="34" charset="0"/>
              <a:buChar char="•"/>
              <a:tabLst>
                <a:tab pos="5029200" algn="r"/>
              </a:tabLst>
              <a:defRPr/>
            </a:lvl1pPr>
            <a:lvl2pPr>
              <a:tabLst>
                <a:tab pos="5029200" algn="r"/>
              </a:tabLst>
              <a:defRPr/>
            </a:lvl2pPr>
            <a:lvl3pPr>
              <a:tabLst>
                <a:tab pos="5029200" algn="r"/>
              </a:tabLst>
              <a:defRPr/>
            </a:lvl3pPr>
            <a:lvl4pPr>
              <a:tabLst>
                <a:tab pos="5029200" algn="r"/>
              </a:tabLst>
              <a:defRPr/>
            </a:lvl4pPr>
            <a:lvl5pPr>
              <a:tabLst>
                <a:tab pos="5029200" algn="r"/>
              </a:tabLst>
              <a:defRPr baseline="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5" name="Content Placeholder 3"/>
          <p:cNvSpPr>
            <a:spLocks noGrp="1"/>
          </p:cNvSpPr>
          <p:nvPr>
            <p:ph sz="quarter" idx="20"/>
          </p:nvPr>
        </p:nvSpPr>
        <p:spPr>
          <a:xfrm>
            <a:off x="4786154" y="1665288"/>
            <a:ext cx="3992086" cy="4716461"/>
          </a:xfrm>
          <a:prstGeom prst="rect">
            <a:avLst/>
          </a:prstGeom>
        </p:spPr>
        <p:txBody>
          <a:bodyPr/>
          <a:lstStyle>
            <a:lvl1pPr marL="342900" indent="-342900">
              <a:buFont typeface="Arial" panose="020B0604020202020204" pitchFamily="34" charset="0"/>
              <a:buChar char="•"/>
              <a:tabLst>
                <a:tab pos="5029200" algn="r"/>
              </a:tabLst>
              <a:defRPr/>
            </a:lvl1pPr>
            <a:lvl2pPr>
              <a:tabLst>
                <a:tab pos="5029200" algn="r"/>
              </a:tabLst>
              <a:defRPr/>
            </a:lvl2pPr>
            <a:lvl3pPr>
              <a:tabLst>
                <a:tab pos="5029200" algn="r"/>
              </a:tabLst>
              <a:defRPr/>
            </a:lvl3pPr>
            <a:lvl4pPr>
              <a:tabLst>
                <a:tab pos="5029200" algn="r"/>
              </a:tabLst>
              <a:defRPr/>
            </a:lvl4pPr>
            <a:lvl5pPr>
              <a:tabLst>
                <a:tab pos="5029200" algn="r"/>
              </a:tabLst>
              <a:defRPr baseline="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5"/>
          <p:cNvSpPr>
            <a:spLocks noGrp="1"/>
          </p:cNvSpPr>
          <p:nvPr>
            <p:ph type="sldNum" sz="quarter" idx="4"/>
          </p:nvPr>
        </p:nvSpPr>
        <p:spPr>
          <a:xfrm>
            <a:off x="8458200" y="6324600"/>
            <a:ext cx="545969" cy="365125"/>
          </a:xfrm>
          <a:prstGeom prst="rect">
            <a:avLst/>
          </a:prstGeom>
        </p:spPr>
        <p:txBody>
          <a:bodyPr vert="horz" wrap="none" lIns="91440" tIns="45720" rIns="91440" bIns="45720" rtlCol="0" anchor="ctr"/>
          <a:lstStyle>
            <a:lvl1pPr algn="r">
              <a:defRPr sz="1600">
                <a:solidFill>
                  <a:schemeClr val="bg1"/>
                </a:solidFill>
              </a:defRPr>
            </a:lvl1pPr>
          </a:lstStyle>
          <a:p>
            <a:r>
              <a:rPr lang="en-US" dirty="0"/>
              <a:t>(</a:t>
            </a:r>
            <a:fld id="{07BB5704-CA4F-4330-932E-E70E78F78858}" type="slidenum">
              <a:rPr lang="en-US" smtClean="0"/>
              <a:pPr/>
              <a:t>‹#›</a:t>
            </a:fld>
            <a:r>
              <a:rPr lang="en-US" dirty="0"/>
              <a:t>)</a:t>
            </a:r>
          </a:p>
        </p:txBody>
      </p:sp>
    </p:spTree>
    <p:extLst>
      <p:ext uri="{BB962C8B-B14F-4D97-AF65-F5344CB8AC3E}">
        <p14:creationId xmlns:p14="http://schemas.microsoft.com/office/powerpoint/2010/main" val="3561570034"/>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 chart">
    <p:spTree>
      <p:nvGrpSpPr>
        <p:cNvPr id="1" name=""/>
        <p:cNvGrpSpPr/>
        <p:nvPr/>
      </p:nvGrpSpPr>
      <p:grpSpPr>
        <a:xfrm>
          <a:off x="0" y="0"/>
          <a:ext cx="0" cy="0"/>
          <a:chOff x="0" y="0"/>
          <a:chExt cx="0" cy="0"/>
        </a:xfrm>
      </p:grpSpPr>
      <p:sp>
        <p:nvSpPr>
          <p:cNvPr id="16" name="Title Placeholder 1"/>
          <p:cNvSpPr>
            <a:spLocks noGrp="1"/>
          </p:cNvSpPr>
          <p:nvPr>
            <p:ph type="title" hasCustomPrompt="1"/>
          </p:nvPr>
        </p:nvSpPr>
        <p:spPr>
          <a:xfrm>
            <a:off x="376237" y="317499"/>
            <a:ext cx="8391525" cy="334101"/>
          </a:xfrm>
          <a:prstGeom prst="rect">
            <a:avLst/>
          </a:prstGeom>
        </p:spPr>
        <p:txBody>
          <a:bodyPr vert="horz" lIns="0" tIns="0" rIns="0" bIns="0" rtlCol="0" anchor="t" anchorCtr="0">
            <a:noAutofit/>
          </a:bodyPr>
          <a:lstStyle>
            <a:lvl1pPr>
              <a:defRPr sz="2800"/>
            </a:lvl1pPr>
          </a:lstStyle>
          <a:p>
            <a:r>
              <a:rPr lang="en-US" noProof="0" dirty="0"/>
              <a:t>Click to add title</a:t>
            </a:r>
          </a:p>
        </p:txBody>
      </p:sp>
      <p:sp>
        <p:nvSpPr>
          <p:cNvPr id="17" name="Chart Placeholder 3"/>
          <p:cNvSpPr>
            <a:spLocks noGrp="1"/>
          </p:cNvSpPr>
          <p:nvPr>
            <p:ph type="chart" sz="quarter" idx="15"/>
          </p:nvPr>
        </p:nvSpPr>
        <p:spPr>
          <a:xfrm>
            <a:off x="378000" y="2051999"/>
            <a:ext cx="2662162" cy="4069014"/>
          </a:xfrm>
          <a:prstGeom prst="rect">
            <a:avLst/>
          </a:prstGeom>
        </p:spPr>
        <p:txBody>
          <a:bodyPr/>
          <a:lstStyle>
            <a:lvl1pPr marL="342900" indent="-342900">
              <a:buFont typeface="Arial" panose="020B0604020202020204" pitchFamily="34" charset="0"/>
              <a:buChar char="•"/>
              <a:defRPr/>
            </a:lvl1pPr>
          </a:lstStyle>
          <a:p>
            <a:r>
              <a:rPr lang="en-US" noProof="0" dirty="0"/>
              <a:t>Click icon to add chart</a:t>
            </a:r>
          </a:p>
        </p:txBody>
      </p:sp>
      <p:sp>
        <p:nvSpPr>
          <p:cNvPr id="18" name="Text Placeholder 8"/>
          <p:cNvSpPr>
            <a:spLocks noGrp="1"/>
          </p:cNvSpPr>
          <p:nvPr>
            <p:ph type="body" sz="quarter" idx="18"/>
          </p:nvPr>
        </p:nvSpPr>
        <p:spPr>
          <a:xfrm>
            <a:off x="376237" y="1665289"/>
            <a:ext cx="2671763" cy="392112"/>
          </a:xfrm>
        </p:spPr>
        <p:txBody>
          <a:bodyPr/>
          <a:lstStyle>
            <a:lvl1pPr marL="342900" indent="-342900">
              <a:buFont typeface="Arial" panose="020B0604020202020204" pitchFamily="34" charset="0"/>
              <a:buChar char="•"/>
              <a:defRPr/>
            </a:lvl1pPr>
          </a:lstStyle>
          <a:p>
            <a:pPr lvl="0"/>
            <a:r>
              <a:rPr lang="en-US" noProof="0" dirty="0"/>
              <a:t>Click to edit Master text styles</a:t>
            </a:r>
          </a:p>
        </p:txBody>
      </p:sp>
      <p:sp>
        <p:nvSpPr>
          <p:cNvPr id="7" name="Chart Placeholder 3"/>
          <p:cNvSpPr>
            <a:spLocks noGrp="1"/>
          </p:cNvSpPr>
          <p:nvPr>
            <p:ph type="chart" sz="quarter" idx="19"/>
          </p:nvPr>
        </p:nvSpPr>
        <p:spPr>
          <a:xfrm>
            <a:off x="3227388" y="2051999"/>
            <a:ext cx="2671212" cy="4069014"/>
          </a:xfrm>
          <a:prstGeom prst="rect">
            <a:avLst/>
          </a:prstGeom>
        </p:spPr>
        <p:txBody>
          <a:bodyPr/>
          <a:lstStyle>
            <a:lvl1pPr marL="342900" indent="-342900">
              <a:buFont typeface="Arial" panose="020B0604020202020204" pitchFamily="34" charset="0"/>
              <a:buChar char="•"/>
              <a:defRPr/>
            </a:lvl1pPr>
          </a:lstStyle>
          <a:p>
            <a:r>
              <a:rPr lang="en-US" noProof="0" dirty="0"/>
              <a:t>Click icon to add chart</a:t>
            </a:r>
          </a:p>
        </p:txBody>
      </p:sp>
      <p:sp>
        <p:nvSpPr>
          <p:cNvPr id="8" name="Text Placeholder 8"/>
          <p:cNvSpPr>
            <a:spLocks noGrp="1"/>
          </p:cNvSpPr>
          <p:nvPr>
            <p:ph type="body" sz="quarter" idx="20"/>
          </p:nvPr>
        </p:nvSpPr>
        <p:spPr>
          <a:xfrm>
            <a:off x="3227388" y="1665289"/>
            <a:ext cx="2671211" cy="392112"/>
          </a:xfrm>
        </p:spPr>
        <p:txBody>
          <a:bodyPr/>
          <a:lstStyle>
            <a:lvl1pPr marL="342900" indent="-342900">
              <a:buFont typeface="Arial" panose="020B0604020202020204" pitchFamily="34" charset="0"/>
              <a:buChar char="•"/>
              <a:defRPr/>
            </a:lvl1pPr>
          </a:lstStyle>
          <a:p>
            <a:pPr lvl="0"/>
            <a:r>
              <a:rPr lang="en-US" noProof="0" dirty="0"/>
              <a:t>Click to edit Master text styles</a:t>
            </a:r>
          </a:p>
        </p:txBody>
      </p:sp>
      <p:sp>
        <p:nvSpPr>
          <p:cNvPr id="9" name="Chart Placeholder 3"/>
          <p:cNvSpPr>
            <a:spLocks noGrp="1"/>
          </p:cNvSpPr>
          <p:nvPr>
            <p:ph type="chart" sz="quarter" idx="21"/>
          </p:nvPr>
        </p:nvSpPr>
        <p:spPr>
          <a:xfrm>
            <a:off x="6094797" y="2051999"/>
            <a:ext cx="2672965" cy="4069014"/>
          </a:xfrm>
          <a:prstGeom prst="rect">
            <a:avLst/>
          </a:prstGeom>
        </p:spPr>
        <p:txBody>
          <a:bodyPr/>
          <a:lstStyle>
            <a:lvl1pPr marL="342900" indent="-342900">
              <a:buFont typeface="Arial" panose="020B0604020202020204" pitchFamily="34" charset="0"/>
              <a:buChar char="•"/>
              <a:defRPr/>
            </a:lvl1pPr>
          </a:lstStyle>
          <a:p>
            <a:r>
              <a:rPr lang="en-US" noProof="0" dirty="0"/>
              <a:t>Click icon to add chart</a:t>
            </a:r>
          </a:p>
        </p:txBody>
      </p:sp>
      <p:sp>
        <p:nvSpPr>
          <p:cNvPr id="10" name="Text Placeholder 8"/>
          <p:cNvSpPr>
            <a:spLocks noGrp="1"/>
          </p:cNvSpPr>
          <p:nvPr>
            <p:ph type="body" sz="quarter" idx="22"/>
          </p:nvPr>
        </p:nvSpPr>
        <p:spPr>
          <a:xfrm>
            <a:off x="6094797" y="1659145"/>
            <a:ext cx="2672966" cy="398256"/>
          </a:xfrm>
        </p:spPr>
        <p:txBody>
          <a:bodyPr/>
          <a:lstStyle>
            <a:lvl1pPr marL="342900" indent="-342900">
              <a:buFont typeface="Arial" panose="020B0604020202020204" pitchFamily="34" charset="0"/>
              <a:buChar char="•"/>
              <a:defRPr/>
            </a:lvl1pPr>
          </a:lstStyle>
          <a:p>
            <a:pPr lvl="0"/>
            <a:r>
              <a:rPr lang="en-US" noProof="0" dirty="0"/>
              <a:t>Click to edit Master text styles</a:t>
            </a:r>
          </a:p>
        </p:txBody>
      </p:sp>
      <p:sp>
        <p:nvSpPr>
          <p:cNvPr id="12" name="Slide Number Placeholder 5"/>
          <p:cNvSpPr>
            <a:spLocks noGrp="1"/>
          </p:cNvSpPr>
          <p:nvPr>
            <p:ph type="sldNum" sz="quarter" idx="4"/>
          </p:nvPr>
        </p:nvSpPr>
        <p:spPr>
          <a:xfrm>
            <a:off x="8458200" y="6324600"/>
            <a:ext cx="545969" cy="365125"/>
          </a:xfrm>
          <a:prstGeom prst="rect">
            <a:avLst/>
          </a:prstGeom>
        </p:spPr>
        <p:txBody>
          <a:bodyPr vert="horz" wrap="none" lIns="91440" tIns="45720" rIns="91440" bIns="45720" rtlCol="0" anchor="ctr"/>
          <a:lstStyle>
            <a:lvl1pPr algn="r">
              <a:defRPr sz="1600">
                <a:solidFill>
                  <a:schemeClr val="bg1"/>
                </a:solidFill>
              </a:defRPr>
            </a:lvl1pPr>
          </a:lstStyle>
          <a:p>
            <a:r>
              <a:rPr lang="en-US" dirty="0"/>
              <a:t>(</a:t>
            </a:r>
            <a:fld id="{07BB5704-CA4F-4330-932E-E70E78F78858}" type="slidenum">
              <a:rPr lang="en-US" smtClean="0"/>
              <a:pPr/>
              <a:t>‹#›</a:t>
            </a:fld>
            <a:r>
              <a:rPr lang="en-US" dirty="0"/>
              <a:t>)</a:t>
            </a:r>
          </a:p>
        </p:txBody>
      </p:sp>
    </p:spTree>
    <p:extLst>
      <p:ext uri="{BB962C8B-B14F-4D97-AF65-F5344CB8AC3E}">
        <p14:creationId xmlns:p14="http://schemas.microsoft.com/office/powerpoint/2010/main" val="2560220533"/>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6800" y="152400"/>
            <a:ext cx="7010400" cy="609600"/>
          </a:xfrm>
          <a:prstGeom prst="rect">
            <a:avLst/>
          </a:prstGeom>
        </p:spPr>
        <p:txBody>
          <a:bodyPr vert="horz" lIns="91440" tIns="45720" rIns="91440" bIns="45720" rtlCol="0" anchor="ctr">
            <a:normAutofit/>
          </a:bodyPr>
          <a:lstStyle/>
          <a:p>
            <a:r>
              <a:rPr lang="en-US" noProof="0" dirty="0"/>
              <a:t>Slide Title (One Line, Calibri Bold, Font Size 20-36)</a:t>
            </a:r>
          </a:p>
        </p:txBody>
      </p:sp>
      <p:sp>
        <p:nvSpPr>
          <p:cNvPr id="3" name="Text Placeholder 2"/>
          <p:cNvSpPr>
            <a:spLocks noGrp="1"/>
          </p:cNvSpPr>
          <p:nvPr>
            <p:ph type="body" idx="1"/>
          </p:nvPr>
        </p:nvSpPr>
        <p:spPr>
          <a:xfrm>
            <a:off x="457200" y="1219200"/>
            <a:ext cx="8229600" cy="4906963"/>
          </a:xfrm>
          <a:prstGeom prst="rect">
            <a:avLst/>
          </a:prstGeom>
        </p:spPr>
        <p:txBody>
          <a:bodyPr vert="horz" lIns="91440" tIns="45720" rIns="91440" bIns="45720" rtlCol="0">
            <a:normAutofit/>
          </a:bodyPr>
          <a:lstStyle/>
          <a:p>
            <a:pPr lvl="0"/>
            <a:r>
              <a:rPr lang="en-US" noProof="0" dirty="0"/>
              <a:t>Content (One Line, Calibri, Font Size 24 if less than 3 bullets).</a:t>
            </a:r>
          </a:p>
          <a:p>
            <a:pPr lvl="1"/>
            <a:r>
              <a:rPr lang="en-US" noProof="0" dirty="0"/>
              <a:t>One line long (Calibri, Font Size 20).</a:t>
            </a:r>
          </a:p>
          <a:p>
            <a:pPr lvl="1"/>
            <a:r>
              <a:rPr lang="en-US" noProof="0" dirty="0"/>
              <a:t>No more than two sub bullets.</a:t>
            </a:r>
          </a:p>
          <a:p>
            <a:pPr lvl="2"/>
            <a:r>
              <a:rPr lang="en-US" noProof="0" dirty="0"/>
              <a:t>Third level.</a:t>
            </a:r>
          </a:p>
          <a:p>
            <a:pPr lvl="3"/>
            <a:r>
              <a:rPr lang="en-US" noProof="0" dirty="0"/>
              <a:t>Fourth level.</a:t>
            </a:r>
          </a:p>
          <a:p>
            <a:pPr lvl="4"/>
            <a:r>
              <a:rPr lang="en-US" noProof="0" dirty="0"/>
              <a:t>Fifth level.</a:t>
            </a:r>
          </a:p>
        </p:txBody>
      </p:sp>
      <p:sp>
        <p:nvSpPr>
          <p:cNvPr id="6" name="Slide Number Placeholder 5"/>
          <p:cNvSpPr>
            <a:spLocks noGrp="1"/>
          </p:cNvSpPr>
          <p:nvPr>
            <p:ph type="sldNum" sz="quarter" idx="4"/>
          </p:nvPr>
        </p:nvSpPr>
        <p:spPr>
          <a:xfrm>
            <a:off x="8458200" y="6324600"/>
            <a:ext cx="545969" cy="365125"/>
          </a:xfrm>
          <a:prstGeom prst="rect">
            <a:avLst/>
          </a:prstGeom>
        </p:spPr>
        <p:txBody>
          <a:bodyPr vert="horz" wrap="none" lIns="91440" tIns="45720" rIns="91440" bIns="45720" rtlCol="0" anchor="ctr"/>
          <a:lstStyle>
            <a:lvl1pPr algn="r">
              <a:defRPr sz="1600">
                <a:solidFill>
                  <a:schemeClr val="bg1"/>
                </a:solidFill>
              </a:defRPr>
            </a:lvl1pPr>
          </a:lstStyle>
          <a:p>
            <a:r>
              <a:rPr lang="en-US" dirty="0"/>
              <a:t>(</a:t>
            </a:r>
            <a:fld id="{07BB5704-CA4F-4330-932E-E70E78F78858}" type="slidenum">
              <a:rPr lang="en-US" smtClean="0"/>
              <a:pPr/>
              <a:t>‹#›</a:t>
            </a:fld>
            <a:r>
              <a:rPr lang="en-US" dirty="0"/>
              <a:t>)</a:t>
            </a:r>
          </a:p>
        </p:txBody>
      </p:sp>
      <p:cxnSp>
        <p:nvCxnSpPr>
          <p:cNvPr id="9" name="Straight Connector 8"/>
          <p:cNvCxnSpPr/>
          <p:nvPr/>
        </p:nvCxnSpPr>
        <p:spPr>
          <a:xfrm>
            <a:off x="1066800" y="838200"/>
            <a:ext cx="7010400" cy="0"/>
          </a:xfrm>
          <a:prstGeom prst="line">
            <a:avLst/>
          </a:prstGeom>
          <a:ln w="38100">
            <a:solidFill>
              <a:srgbClr val="722A28"/>
            </a:solidFill>
          </a:ln>
          <a:effectLst>
            <a:outerShdw blurRad="50800" dist="25400" dir="54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7792655"/>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1" r:id="rId9"/>
    <p:sldLayoutId id="2147483682" r:id="rId10"/>
    <p:sldLayoutId id="2147483683" r:id="rId11"/>
    <p:sldLayoutId id="2147483684" r:id="rId12"/>
    <p:sldLayoutId id="2147483685" r:id="rId13"/>
    <p:sldLayoutId id="2147483686" r:id="rId14"/>
    <p:sldLayoutId id="2147483687" r:id="rId15"/>
  </p:sldLayoutIdLst>
  <p:hf hdr="0" ftr="0" dt="0"/>
  <p:txStyles>
    <p:titleStyle>
      <a:lvl1pPr algn="ctr" defTabSz="914400" rtl="0" eaLnBrk="1" latinLnBrk="0" hangingPunct="1">
        <a:spcBef>
          <a:spcPct val="0"/>
        </a:spcBef>
        <a:buNone/>
        <a:defRPr sz="2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19.jpeg"/><Relationship Id="rId5" Type="http://schemas.openxmlformats.org/officeDocument/2006/relationships/image" Target="../media/image18.jpg"/><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066800" y="152400"/>
            <a:ext cx="7010400" cy="609600"/>
          </a:xfrm>
        </p:spPr>
        <p:txBody>
          <a:bodyPr anchor="t">
            <a:noAutofit/>
          </a:bodyPr>
          <a:lstStyle/>
          <a:p>
            <a:r>
              <a:rPr lang="en-US" sz="3200" dirty="0"/>
              <a:t>Leadership GPS</a:t>
            </a:r>
          </a:p>
        </p:txBody>
      </p:sp>
      <p:sp>
        <p:nvSpPr>
          <p:cNvPr id="2" name="Slide Number Placeholder 1"/>
          <p:cNvSpPr>
            <a:spLocks noGrp="1"/>
          </p:cNvSpPr>
          <p:nvPr>
            <p:ph type="sldNum" sz="quarter" idx="4"/>
          </p:nvPr>
        </p:nvSpPr>
        <p:spPr>
          <a:xfrm>
            <a:off x="8458200" y="6324600"/>
            <a:ext cx="545969" cy="365125"/>
          </a:xfrm>
        </p:spPr>
        <p:txBody>
          <a:bodyPr/>
          <a:lstStyle/>
          <a:p>
            <a:fld id="{07BB5704-CA4F-4330-932E-E70E78F78858}" type="slidenum">
              <a:rPr lang="en-US" smtClean="0">
                <a:solidFill>
                  <a:srgbClr val="BFBFBF"/>
                </a:solidFill>
              </a:rPr>
              <a:pPr/>
              <a:t>1</a:t>
            </a:fld>
            <a:endParaRPr lang="en-US" dirty="0">
              <a:solidFill>
                <a:srgbClr val="BFBFBF"/>
              </a:solidFill>
            </a:endParaRPr>
          </a:p>
        </p:txBody>
      </p:sp>
      <p:sp>
        <p:nvSpPr>
          <p:cNvPr id="5" name="Title Placeholder 1">
            <a:extLst>
              <a:ext uri="{FF2B5EF4-FFF2-40B4-BE49-F238E27FC236}">
                <a16:creationId xmlns:a16="http://schemas.microsoft.com/office/drawing/2014/main" id="{0CFCC028-294B-45BF-B293-14DF3EB426F3}"/>
              </a:ext>
            </a:extLst>
          </p:cNvPr>
          <p:cNvSpPr txBox="1">
            <a:spLocks/>
          </p:cNvSpPr>
          <p:nvPr/>
        </p:nvSpPr>
        <p:spPr>
          <a:xfrm>
            <a:off x="0" y="6324600"/>
            <a:ext cx="9153525" cy="334101"/>
          </a:xfrm>
          <a:prstGeom prst="rect">
            <a:avLst/>
          </a:prstGeom>
        </p:spPr>
        <p:txBody>
          <a:bodyPr vert="horz" lIns="0" tIns="0" rIns="0" bIns="0" rtlCol="0" anchor="t" anchorCtr="0">
            <a:no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b="0" i="1" dirty="0">
                <a:solidFill>
                  <a:schemeClr val="bg1"/>
                </a:solidFill>
              </a:rPr>
              <a:t>#DCPASExcellence</a:t>
            </a:r>
          </a:p>
        </p:txBody>
      </p:sp>
      <p:sp>
        <p:nvSpPr>
          <p:cNvPr id="6" name="TextBox 5">
            <a:extLst>
              <a:ext uri="{FF2B5EF4-FFF2-40B4-BE49-F238E27FC236}">
                <a16:creationId xmlns:a16="http://schemas.microsoft.com/office/drawing/2014/main" id="{3C5FD285-2801-9649-81A5-2BC0C169623F}"/>
              </a:ext>
            </a:extLst>
          </p:cNvPr>
          <p:cNvSpPr txBox="1"/>
          <p:nvPr/>
        </p:nvSpPr>
        <p:spPr>
          <a:xfrm>
            <a:off x="685800" y="1219527"/>
            <a:ext cx="5562600" cy="2062103"/>
          </a:xfrm>
          <a:prstGeom prst="rect">
            <a:avLst/>
          </a:prstGeom>
          <a:noFill/>
        </p:spPr>
        <p:txBody>
          <a:bodyPr wrap="square" rtlCol="0">
            <a:spAutoFit/>
          </a:bodyPr>
          <a:lstStyle/>
          <a:p>
            <a:pPr algn="ctr"/>
            <a:br>
              <a:rPr lang="en-US" sz="3200" dirty="0"/>
            </a:br>
            <a:r>
              <a:rPr lang="en-US" sz="3200" dirty="0" err="1"/>
              <a:t>Neuroleadership</a:t>
            </a:r>
            <a:r>
              <a:rPr lang="en-US" sz="3200" dirty="0"/>
              <a:t>:  An Introduction to </a:t>
            </a:r>
            <a:br>
              <a:rPr lang="en-US" sz="3200" dirty="0"/>
            </a:br>
            <a:r>
              <a:rPr lang="en-US" sz="3200" dirty="0"/>
              <a:t>Cognitive Bias </a:t>
            </a:r>
          </a:p>
        </p:txBody>
      </p:sp>
      <p:sp>
        <p:nvSpPr>
          <p:cNvPr id="10" name="Title 3">
            <a:extLst>
              <a:ext uri="{FF2B5EF4-FFF2-40B4-BE49-F238E27FC236}">
                <a16:creationId xmlns:a16="http://schemas.microsoft.com/office/drawing/2014/main" id="{FB95CDEC-393A-3148-B292-B81C0CD8871D}"/>
              </a:ext>
            </a:extLst>
          </p:cNvPr>
          <p:cNvSpPr txBox="1">
            <a:spLocks/>
          </p:cNvSpPr>
          <p:nvPr/>
        </p:nvSpPr>
        <p:spPr>
          <a:xfrm>
            <a:off x="317500" y="2895600"/>
            <a:ext cx="8293100" cy="772060"/>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2400" b="1" kern="1200">
                <a:solidFill>
                  <a:schemeClr val="tx1"/>
                </a:solidFill>
                <a:latin typeface="+mj-lt"/>
                <a:ea typeface="+mj-ea"/>
                <a:cs typeface="+mj-cs"/>
              </a:defRPr>
            </a:lvl1pPr>
          </a:lstStyle>
          <a:p>
            <a:br>
              <a:rPr lang="en-US" dirty="0"/>
            </a:br>
            <a:endParaRPr lang="en-US" dirty="0"/>
          </a:p>
        </p:txBody>
      </p:sp>
      <p:sp>
        <p:nvSpPr>
          <p:cNvPr id="11" name="TextBox 10">
            <a:extLst>
              <a:ext uri="{FF2B5EF4-FFF2-40B4-BE49-F238E27FC236}">
                <a16:creationId xmlns:a16="http://schemas.microsoft.com/office/drawing/2014/main" id="{46396095-4B13-844A-8348-1D7DCD9A8EB2}"/>
              </a:ext>
            </a:extLst>
          </p:cNvPr>
          <p:cNvSpPr txBox="1"/>
          <p:nvPr/>
        </p:nvSpPr>
        <p:spPr>
          <a:xfrm>
            <a:off x="1981200" y="4534581"/>
            <a:ext cx="5181600" cy="369332"/>
          </a:xfrm>
          <a:prstGeom prst="rect">
            <a:avLst/>
          </a:prstGeom>
          <a:noFill/>
        </p:spPr>
        <p:txBody>
          <a:bodyPr wrap="square" rtlCol="0">
            <a:spAutoFit/>
          </a:bodyPr>
          <a:lstStyle/>
          <a:p>
            <a:pPr algn="ctr"/>
            <a:r>
              <a:rPr lang="en-US" dirty="0"/>
              <a:t>VADM Lou Crenshaw, USN(Ret.)</a:t>
            </a:r>
          </a:p>
        </p:txBody>
      </p:sp>
      <p:sp>
        <p:nvSpPr>
          <p:cNvPr id="12" name="TextBox 11">
            <a:extLst>
              <a:ext uri="{FF2B5EF4-FFF2-40B4-BE49-F238E27FC236}">
                <a16:creationId xmlns:a16="http://schemas.microsoft.com/office/drawing/2014/main" id="{74DF20F4-7EFD-1A41-BB53-27AA5209E677}"/>
              </a:ext>
            </a:extLst>
          </p:cNvPr>
          <p:cNvSpPr txBox="1"/>
          <p:nvPr/>
        </p:nvSpPr>
        <p:spPr>
          <a:xfrm>
            <a:off x="3467100" y="3886609"/>
            <a:ext cx="2209800" cy="369332"/>
          </a:xfrm>
          <a:prstGeom prst="rect">
            <a:avLst/>
          </a:prstGeom>
          <a:noFill/>
        </p:spPr>
        <p:txBody>
          <a:bodyPr wrap="square" rtlCol="0">
            <a:spAutoFit/>
          </a:bodyPr>
          <a:lstStyle/>
          <a:p>
            <a:r>
              <a:rPr lang="en-US" dirty="0"/>
              <a:t>August 25, 2022</a:t>
            </a:r>
          </a:p>
        </p:txBody>
      </p:sp>
      <p:pic>
        <p:nvPicPr>
          <p:cNvPr id="4100" name="Picture 4">
            <a:extLst>
              <a:ext uri="{FF2B5EF4-FFF2-40B4-BE49-F238E27FC236}">
                <a16:creationId xmlns:a16="http://schemas.microsoft.com/office/drawing/2014/main" id="{25F202C9-735A-F44E-9A45-926EAF19BB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6520637" y="1484261"/>
            <a:ext cx="2089964" cy="1797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17247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z="3200" dirty="0"/>
              <a:t>System One Develops From..</a:t>
            </a:r>
            <a:endParaRPr lang="en-US" sz="3200" noProof="0" dirty="0"/>
          </a:p>
        </p:txBody>
      </p:sp>
      <p:sp>
        <p:nvSpPr>
          <p:cNvPr id="8" name="Slide Number Placeholder 1"/>
          <p:cNvSpPr txBox="1">
            <a:spLocks/>
          </p:cNvSpPr>
          <p:nvPr/>
        </p:nvSpPr>
        <p:spPr>
          <a:xfrm>
            <a:off x="8458200" y="6324600"/>
            <a:ext cx="54596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7BB5704-CA4F-4330-932E-E70E78F78858}" type="slidenum">
              <a:rPr lang="en-US" smtClean="0">
                <a:solidFill>
                  <a:srgbClr val="BFBFBF"/>
                </a:solidFill>
              </a:rPr>
              <a:pPr algn="r"/>
              <a:t>10</a:t>
            </a:fld>
            <a:endParaRPr lang="en-US" dirty="0">
              <a:solidFill>
                <a:srgbClr val="BFBFBF"/>
              </a:solidFill>
            </a:endParaRPr>
          </a:p>
        </p:txBody>
      </p:sp>
      <p:pic>
        <p:nvPicPr>
          <p:cNvPr id="6" name="Picture 5">
            <a:extLst>
              <a:ext uri="{FF2B5EF4-FFF2-40B4-BE49-F238E27FC236}">
                <a16:creationId xmlns:a16="http://schemas.microsoft.com/office/drawing/2014/main" id="{B5ED7734-FF83-432A-9356-A5D9EDEA14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066800"/>
            <a:ext cx="4524375" cy="3000375"/>
          </a:xfrm>
          <a:prstGeom prst="rect">
            <a:avLst/>
          </a:prstGeom>
        </p:spPr>
      </p:pic>
      <p:pic>
        <p:nvPicPr>
          <p:cNvPr id="7" name="Picture 6">
            <a:extLst>
              <a:ext uri="{FF2B5EF4-FFF2-40B4-BE49-F238E27FC236}">
                <a16:creationId xmlns:a16="http://schemas.microsoft.com/office/drawing/2014/main" id="{59572E31-CAAB-408E-A682-4D3EE9966E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3669" y="3456008"/>
            <a:ext cx="4000500" cy="2247900"/>
          </a:xfrm>
          <a:prstGeom prst="rect">
            <a:avLst/>
          </a:prstGeom>
        </p:spPr>
      </p:pic>
      <p:pic>
        <p:nvPicPr>
          <p:cNvPr id="9" name="Picture 8">
            <a:extLst>
              <a:ext uri="{FF2B5EF4-FFF2-40B4-BE49-F238E27FC236}">
                <a16:creationId xmlns:a16="http://schemas.microsoft.com/office/drawing/2014/main" id="{F1569167-35D3-4C9F-AA5E-6E96225298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0368" y="1033522"/>
            <a:ext cx="3733801" cy="2594659"/>
          </a:xfrm>
          <a:prstGeom prst="rect">
            <a:avLst/>
          </a:prstGeom>
        </p:spPr>
      </p:pic>
      <p:pic>
        <p:nvPicPr>
          <p:cNvPr id="11" name="Picture 10">
            <a:extLst>
              <a:ext uri="{FF2B5EF4-FFF2-40B4-BE49-F238E27FC236}">
                <a16:creationId xmlns:a16="http://schemas.microsoft.com/office/drawing/2014/main" id="{0BA84AC6-8A9A-4912-A679-32FE950758A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4400" y="3928160"/>
            <a:ext cx="3886200" cy="2167840"/>
          </a:xfrm>
          <a:prstGeom prst="rect">
            <a:avLst/>
          </a:prstGeom>
        </p:spPr>
      </p:pic>
    </p:spTree>
    <p:extLst>
      <p:ext uri="{BB962C8B-B14F-4D97-AF65-F5344CB8AC3E}">
        <p14:creationId xmlns:p14="http://schemas.microsoft.com/office/powerpoint/2010/main" val="4177088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1"/>
          <p:cNvSpPr txBox="1">
            <a:spLocks/>
          </p:cNvSpPr>
          <p:nvPr/>
        </p:nvSpPr>
        <p:spPr>
          <a:xfrm>
            <a:off x="8458200" y="6324600"/>
            <a:ext cx="54596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7BB5704-CA4F-4330-932E-E70E78F78858}" type="slidenum">
              <a:rPr lang="en-US" smtClean="0">
                <a:solidFill>
                  <a:srgbClr val="BFBFBF"/>
                </a:solidFill>
              </a:rPr>
              <a:pPr algn="r"/>
              <a:t>11</a:t>
            </a:fld>
            <a:endParaRPr lang="en-US" dirty="0">
              <a:solidFill>
                <a:srgbClr val="BFBFBF"/>
              </a:solidFill>
            </a:endParaRPr>
          </a:p>
        </p:txBody>
      </p:sp>
      <p:sp>
        <p:nvSpPr>
          <p:cNvPr id="12" name="Content Placeholder 2">
            <a:extLst>
              <a:ext uri="{FF2B5EF4-FFF2-40B4-BE49-F238E27FC236}">
                <a16:creationId xmlns:a16="http://schemas.microsoft.com/office/drawing/2014/main" id="{E62E4BF8-1F36-45E8-8EE6-D471BC58C269}"/>
              </a:ext>
            </a:extLst>
          </p:cNvPr>
          <p:cNvSpPr txBox="1">
            <a:spLocks/>
          </p:cNvSpPr>
          <p:nvPr/>
        </p:nvSpPr>
        <p:spPr>
          <a:xfrm>
            <a:off x="484222" y="1143001"/>
            <a:ext cx="8229600" cy="4191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dirty="0"/>
              <a:t>Use chat to post your thoughts</a:t>
            </a:r>
          </a:p>
          <a:p>
            <a:pPr marL="0" indent="0" algn="ctr">
              <a:buFont typeface="Arial" panose="020B0604020202020204" pitchFamily="34" charset="0"/>
              <a:buNone/>
            </a:pPr>
            <a:endParaRPr lang="en-US" dirty="0"/>
          </a:p>
          <a:p>
            <a:r>
              <a:rPr lang="en-US" dirty="0"/>
              <a:t>In what ways do we use System 1 and System 2 thinking in the workplace?  What are the pros and cons?</a:t>
            </a:r>
          </a:p>
          <a:p>
            <a:pPr marL="0" indent="0">
              <a:buNone/>
            </a:pPr>
            <a:endParaRPr lang="en-US" dirty="0"/>
          </a:p>
          <a:p>
            <a:r>
              <a:rPr lang="en-US" dirty="0"/>
              <a:t>Can you think of times when we should use one instead of the other?</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ctr">
              <a:buFont typeface="Arial" panose="020B0604020202020204" pitchFamily="34" charset="0"/>
              <a:buNone/>
            </a:pPr>
            <a:endParaRPr lang="en-US" sz="4000" dirty="0"/>
          </a:p>
          <a:p>
            <a:pPr marL="0" indent="0" algn="ctr">
              <a:buFont typeface="Arial" panose="020B0604020202020204" pitchFamily="34" charset="0"/>
              <a:buNone/>
            </a:pPr>
            <a:endParaRPr lang="en-US" sz="3200" b="1" dirty="0"/>
          </a:p>
        </p:txBody>
      </p:sp>
      <p:sp>
        <p:nvSpPr>
          <p:cNvPr id="4" name="Title 9">
            <a:extLst>
              <a:ext uri="{FF2B5EF4-FFF2-40B4-BE49-F238E27FC236}">
                <a16:creationId xmlns:a16="http://schemas.microsoft.com/office/drawing/2014/main" id="{A22E1736-AE50-48C6-B191-5A46F86BBB47}"/>
              </a:ext>
            </a:extLst>
          </p:cNvPr>
          <p:cNvSpPr>
            <a:spLocks noGrp="1"/>
          </p:cNvSpPr>
          <p:nvPr>
            <p:ph type="title"/>
          </p:nvPr>
        </p:nvSpPr>
        <p:spPr>
          <a:xfrm>
            <a:off x="376237" y="317499"/>
            <a:ext cx="8391525" cy="334101"/>
          </a:xfrm>
        </p:spPr>
        <p:txBody>
          <a:bodyPr/>
          <a:lstStyle/>
          <a:p>
            <a:r>
              <a:rPr lang="en-US" sz="3200" noProof="0" dirty="0"/>
              <a:t>System One and Two Activity</a:t>
            </a:r>
          </a:p>
        </p:txBody>
      </p:sp>
    </p:spTree>
    <p:extLst>
      <p:ext uri="{BB962C8B-B14F-4D97-AF65-F5344CB8AC3E}">
        <p14:creationId xmlns:p14="http://schemas.microsoft.com/office/powerpoint/2010/main" val="1801552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376237" y="317499"/>
            <a:ext cx="8391525" cy="334101"/>
          </a:xfrm>
        </p:spPr>
        <p:txBody>
          <a:bodyPr/>
          <a:lstStyle/>
          <a:p>
            <a:r>
              <a:rPr lang="en-US" sz="3200" dirty="0"/>
              <a:t>The Problem</a:t>
            </a:r>
            <a:endParaRPr lang="en-US" sz="3200" noProof="0" dirty="0"/>
          </a:p>
        </p:txBody>
      </p:sp>
      <p:sp>
        <p:nvSpPr>
          <p:cNvPr id="8" name="Slide Number Placeholder 1"/>
          <p:cNvSpPr txBox="1">
            <a:spLocks/>
          </p:cNvSpPr>
          <p:nvPr/>
        </p:nvSpPr>
        <p:spPr>
          <a:xfrm>
            <a:off x="8458200" y="6324600"/>
            <a:ext cx="54596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7BB5704-CA4F-4330-932E-E70E78F78858}" type="slidenum">
              <a:rPr lang="en-US" smtClean="0">
                <a:solidFill>
                  <a:srgbClr val="BFBFBF"/>
                </a:solidFill>
              </a:rPr>
              <a:pPr algn="r"/>
              <a:t>12</a:t>
            </a:fld>
            <a:endParaRPr lang="en-US" dirty="0">
              <a:solidFill>
                <a:srgbClr val="BFBFBF"/>
              </a:solidFill>
            </a:endParaRPr>
          </a:p>
        </p:txBody>
      </p:sp>
      <p:sp>
        <p:nvSpPr>
          <p:cNvPr id="9" name="Content Placeholder 2">
            <a:extLst>
              <a:ext uri="{FF2B5EF4-FFF2-40B4-BE49-F238E27FC236}">
                <a16:creationId xmlns:a16="http://schemas.microsoft.com/office/drawing/2014/main" id="{A6906755-9AB5-43C2-8A80-73C80907F968}"/>
              </a:ext>
            </a:extLst>
          </p:cNvPr>
          <p:cNvSpPr txBox="1">
            <a:spLocks/>
          </p:cNvSpPr>
          <p:nvPr/>
        </p:nvSpPr>
        <p:spPr>
          <a:xfrm>
            <a:off x="457200" y="1219201"/>
            <a:ext cx="8229600" cy="41910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endParaRPr lang="en-US" sz="4000" dirty="0"/>
          </a:p>
          <a:p>
            <a:pPr marL="0" indent="0" algn="ctr">
              <a:buFont typeface="Arial" panose="020B0604020202020204" pitchFamily="34" charset="0"/>
              <a:buNone/>
            </a:pPr>
            <a:endParaRPr lang="en-US" sz="4000" dirty="0"/>
          </a:p>
          <a:p>
            <a:pPr marL="0" indent="0" algn="ctr">
              <a:buFont typeface="Arial" panose="020B0604020202020204" pitchFamily="34" charset="0"/>
              <a:buNone/>
            </a:pPr>
            <a:r>
              <a:rPr lang="en-US" sz="3200" dirty="0"/>
              <a:t>Why don’t we just use System 2 all the time?</a:t>
            </a:r>
          </a:p>
        </p:txBody>
      </p:sp>
    </p:spTree>
    <p:extLst>
      <p:ext uri="{BB962C8B-B14F-4D97-AF65-F5344CB8AC3E}">
        <p14:creationId xmlns:p14="http://schemas.microsoft.com/office/powerpoint/2010/main" val="3032733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376237" y="317499"/>
            <a:ext cx="8391525" cy="334101"/>
          </a:xfrm>
        </p:spPr>
        <p:txBody>
          <a:bodyPr/>
          <a:lstStyle/>
          <a:p>
            <a:r>
              <a:rPr lang="en-US" sz="3200" noProof="0" dirty="0"/>
              <a:t>Sy</a:t>
            </a:r>
            <a:r>
              <a:rPr lang="en-US" sz="3200" dirty="0"/>
              <a:t>stem 1 and System 2 as a Team</a:t>
            </a:r>
            <a:endParaRPr lang="en-US" sz="3200" noProof="0" dirty="0"/>
          </a:p>
        </p:txBody>
      </p:sp>
      <p:sp>
        <p:nvSpPr>
          <p:cNvPr id="8" name="Slide Number Placeholder 1"/>
          <p:cNvSpPr txBox="1">
            <a:spLocks/>
          </p:cNvSpPr>
          <p:nvPr/>
        </p:nvSpPr>
        <p:spPr>
          <a:xfrm>
            <a:off x="8458200" y="6324600"/>
            <a:ext cx="54596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7BB5704-CA4F-4330-932E-E70E78F78858}" type="slidenum">
              <a:rPr lang="en-US" smtClean="0">
                <a:solidFill>
                  <a:srgbClr val="BFBFBF"/>
                </a:solidFill>
              </a:rPr>
              <a:pPr algn="r"/>
              <a:t>13</a:t>
            </a:fld>
            <a:endParaRPr lang="en-US" dirty="0">
              <a:solidFill>
                <a:srgbClr val="BFBFBF"/>
              </a:solidFill>
            </a:endParaRPr>
          </a:p>
        </p:txBody>
      </p:sp>
      <p:sp>
        <p:nvSpPr>
          <p:cNvPr id="9" name="Content Placeholder 2">
            <a:extLst>
              <a:ext uri="{FF2B5EF4-FFF2-40B4-BE49-F238E27FC236}">
                <a16:creationId xmlns:a16="http://schemas.microsoft.com/office/drawing/2014/main" id="{A6906755-9AB5-43C2-8A80-73C80907F968}"/>
              </a:ext>
            </a:extLst>
          </p:cNvPr>
          <p:cNvSpPr txBox="1">
            <a:spLocks/>
          </p:cNvSpPr>
          <p:nvPr/>
        </p:nvSpPr>
        <p:spPr>
          <a:xfrm>
            <a:off x="457199" y="1392600"/>
            <a:ext cx="8229600" cy="41910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3200" dirty="0"/>
              <a:t>The division of labor between System 1 and System 2 is highly efficient:  it minimizes effort and optimizes performance….AND</a:t>
            </a:r>
          </a:p>
          <a:p>
            <a:pPr marL="0" indent="0" algn="ctr">
              <a:buFont typeface="Arial" panose="020B0604020202020204" pitchFamily="34" charset="0"/>
              <a:buNone/>
            </a:pPr>
            <a:endParaRPr lang="en-US" sz="3200" dirty="0"/>
          </a:p>
          <a:p>
            <a:pPr marL="0" indent="0" algn="ctr">
              <a:buFont typeface="Arial" panose="020B0604020202020204" pitchFamily="34" charset="0"/>
              <a:buNone/>
            </a:pPr>
            <a:r>
              <a:rPr lang="en-US" sz="3200" dirty="0"/>
              <a:t>System 1 has errors that is prone to make in certain circumstances which leads to…</a:t>
            </a:r>
          </a:p>
        </p:txBody>
      </p:sp>
      <p:sp>
        <p:nvSpPr>
          <p:cNvPr id="2" name="TextBox 1">
            <a:extLst>
              <a:ext uri="{FF2B5EF4-FFF2-40B4-BE49-F238E27FC236}">
                <a16:creationId xmlns:a16="http://schemas.microsoft.com/office/drawing/2014/main" id="{E3FB5B09-68A6-5A46-874F-DF3F92723749}"/>
              </a:ext>
            </a:extLst>
          </p:cNvPr>
          <p:cNvSpPr txBox="1"/>
          <p:nvPr/>
        </p:nvSpPr>
        <p:spPr>
          <a:xfrm>
            <a:off x="966787" y="5977802"/>
            <a:ext cx="7696200" cy="261610"/>
          </a:xfrm>
          <a:prstGeom prst="rect">
            <a:avLst/>
          </a:prstGeom>
          <a:noFill/>
        </p:spPr>
        <p:txBody>
          <a:bodyPr wrap="square" rtlCol="0">
            <a:spAutoFit/>
          </a:bodyPr>
          <a:lstStyle/>
          <a:p>
            <a:r>
              <a:rPr lang="en-US" sz="1100" dirty="0"/>
              <a:t>Source:  Kahneman, Daniel, https://</a:t>
            </a:r>
            <a:r>
              <a:rPr lang="en-US" sz="1100" dirty="0" err="1"/>
              <a:t>www.scientificamerican.com</a:t>
            </a:r>
            <a:r>
              <a:rPr lang="en-US" sz="1100" dirty="0"/>
              <a:t>/article/</a:t>
            </a:r>
            <a:r>
              <a:rPr lang="en-US" sz="1100" dirty="0" err="1"/>
              <a:t>kahneman</a:t>
            </a:r>
            <a:r>
              <a:rPr lang="en-US" sz="1100" dirty="0"/>
              <a:t>-excerpt-thinking-fast-and-slow/</a:t>
            </a:r>
          </a:p>
        </p:txBody>
      </p:sp>
    </p:spTree>
    <p:extLst>
      <p:ext uri="{BB962C8B-B14F-4D97-AF65-F5344CB8AC3E}">
        <p14:creationId xmlns:p14="http://schemas.microsoft.com/office/powerpoint/2010/main" val="3489537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376237" y="317499"/>
            <a:ext cx="8391525" cy="334101"/>
          </a:xfrm>
        </p:spPr>
        <p:txBody>
          <a:bodyPr/>
          <a:lstStyle/>
          <a:p>
            <a:r>
              <a:rPr lang="en-US" sz="3200" dirty="0"/>
              <a:t>Cognitive Bias</a:t>
            </a:r>
            <a:endParaRPr lang="en-US" sz="3200" noProof="0" dirty="0"/>
          </a:p>
        </p:txBody>
      </p:sp>
      <p:sp>
        <p:nvSpPr>
          <p:cNvPr id="8" name="Slide Number Placeholder 1"/>
          <p:cNvSpPr txBox="1">
            <a:spLocks/>
          </p:cNvSpPr>
          <p:nvPr/>
        </p:nvSpPr>
        <p:spPr>
          <a:xfrm>
            <a:off x="8458200" y="6324600"/>
            <a:ext cx="54596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7BB5704-CA4F-4330-932E-E70E78F78858}" type="slidenum">
              <a:rPr lang="en-US" smtClean="0">
                <a:solidFill>
                  <a:srgbClr val="BFBFBF"/>
                </a:solidFill>
              </a:rPr>
              <a:pPr algn="r"/>
              <a:t>14</a:t>
            </a:fld>
            <a:endParaRPr lang="en-US" dirty="0">
              <a:solidFill>
                <a:srgbClr val="BFBFBF"/>
              </a:solidFill>
            </a:endParaRPr>
          </a:p>
        </p:txBody>
      </p:sp>
      <p:sp>
        <p:nvSpPr>
          <p:cNvPr id="7" name="Content Placeholder 2">
            <a:extLst>
              <a:ext uri="{FF2B5EF4-FFF2-40B4-BE49-F238E27FC236}">
                <a16:creationId xmlns:a16="http://schemas.microsoft.com/office/drawing/2014/main" id="{B00B857A-2419-4429-8800-C3E223A3EAF4}"/>
              </a:ext>
            </a:extLst>
          </p:cNvPr>
          <p:cNvSpPr txBox="1">
            <a:spLocks/>
          </p:cNvSpPr>
          <p:nvPr/>
        </p:nvSpPr>
        <p:spPr>
          <a:xfrm>
            <a:off x="457200" y="1219200"/>
            <a:ext cx="8229600" cy="4906963"/>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dirty="0"/>
              <a:t>A cognitive bias is a tendency to make repeated and similar mistakes in thinking. Unlike random errors, which have no pattern, these mistakes are systematically wrong in one direction. They usually arise from simple rules-of-thumb, or heuristics, which the mind uses to help it to perform a task more easily.</a:t>
            </a:r>
          </a:p>
        </p:txBody>
      </p:sp>
      <p:pic>
        <p:nvPicPr>
          <p:cNvPr id="11" name="Picture 10">
            <a:extLst>
              <a:ext uri="{FF2B5EF4-FFF2-40B4-BE49-F238E27FC236}">
                <a16:creationId xmlns:a16="http://schemas.microsoft.com/office/drawing/2014/main" id="{C67C89D4-B6E8-49DE-AC0F-159DA3481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3200400"/>
            <a:ext cx="3352800" cy="2438400"/>
          </a:xfrm>
          <a:prstGeom prst="rect">
            <a:avLst/>
          </a:prstGeom>
        </p:spPr>
      </p:pic>
      <p:sp>
        <p:nvSpPr>
          <p:cNvPr id="12" name="Rectangle 11">
            <a:extLst>
              <a:ext uri="{FF2B5EF4-FFF2-40B4-BE49-F238E27FC236}">
                <a16:creationId xmlns:a16="http://schemas.microsoft.com/office/drawing/2014/main" id="{B222839E-EA83-4112-B4BC-EF97EB9CDF6A}"/>
              </a:ext>
            </a:extLst>
          </p:cNvPr>
          <p:cNvSpPr/>
          <p:nvPr/>
        </p:nvSpPr>
        <p:spPr>
          <a:xfrm>
            <a:off x="4173638" y="3086060"/>
            <a:ext cx="4572000" cy="3139321"/>
          </a:xfrm>
          <a:prstGeom prst="rect">
            <a:avLst/>
          </a:prstGeom>
        </p:spPr>
        <p:txBody>
          <a:bodyPr>
            <a:spAutoFit/>
          </a:bodyPr>
          <a:lstStyle/>
          <a:p>
            <a:r>
              <a:rPr lang="en-US" dirty="0">
                <a:solidFill>
                  <a:srgbClr val="666666"/>
                </a:solidFill>
                <a:latin typeface="Oxygen"/>
              </a:rPr>
              <a:t>As an example, the diagram illustrates the </a:t>
            </a:r>
            <a:r>
              <a:rPr lang="en-US" i="1" dirty="0">
                <a:solidFill>
                  <a:srgbClr val="666666"/>
                </a:solidFill>
                <a:latin typeface="Oxygen"/>
              </a:rPr>
              <a:t>Ebbinghaus Illusion</a:t>
            </a:r>
            <a:r>
              <a:rPr lang="en-US" dirty="0">
                <a:solidFill>
                  <a:srgbClr val="666666"/>
                </a:solidFill>
                <a:latin typeface="Oxygen"/>
              </a:rPr>
              <a:t> – the orange circle on the right (B) appears, to most people, larger than the orange circle on the left (A). In fact, they are the same size. The heuristic involved here is to take the context into account, when estimating the size of things. The bias is to usually overestimate the size of objects, when smaller ones surround them – and underestimate the size of objects surrounded by larger ones</a:t>
            </a:r>
            <a:endParaRPr lang="en-US" dirty="0"/>
          </a:p>
        </p:txBody>
      </p:sp>
    </p:spTree>
    <p:extLst>
      <p:ext uri="{BB962C8B-B14F-4D97-AF65-F5344CB8AC3E}">
        <p14:creationId xmlns:p14="http://schemas.microsoft.com/office/powerpoint/2010/main" val="1327591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376237" y="317499"/>
            <a:ext cx="8391525" cy="334101"/>
          </a:xfrm>
        </p:spPr>
        <p:txBody>
          <a:bodyPr/>
          <a:lstStyle/>
          <a:p>
            <a:r>
              <a:rPr lang="en-US" sz="3200" dirty="0"/>
              <a:t>Cognitive Bias Cheat Sheet</a:t>
            </a:r>
            <a:endParaRPr lang="en-US" sz="3200" noProof="0" dirty="0"/>
          </a:p>
        </p:txBody>
      </p:sp>
      <p:sp>
        <p:nvSpPr>
          <p:cNvPr id="8" name="Slide Number Placeholder 1"/>
          <p:cNvSpPr txBox="1">
            <a:spLocks/>
          </p:cNvSpPr>
          <p:nvPr/>
        </p:nvSpPr>
        <p:spPr>
          <a:xfrm>
            <a:off x="8458200" y="6324600"/>
            <a:ext cx="54596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7BB5704-CA4F-4330-932E-E70E78F78858}" type="slidenum">
              <a:rPr lang="en-US" smtClean="0">
                <a:solidFill>
                  <a:srgbClr val="BFBFBF"/>
                </a:solidFill>
              </a:rPr>
              <a:pPr algn="r"/>
              <a:t>15</a:t>
            </a:fld>
            <a:endParaRPr lang="en-US" dirty="0">
              <a:solidFill>
                <a:srgbClr val="BFBFBF"/>
              </a:solidFill>
            </a:endParaRPr>
          </a:p>
        </p:txBody>
      </p:sp>
      <p:pic>
        <p:nvPicPr>
          <p:cNvPr id="3" name="Picture 2" descr="A picture containing text, newspaper, screenshot, receipt&#10;&#10;Description automatically generated">
            <a:extLst>
              <a:ext uri="{FF2B5EF4-FFF2-40B4-BE49-F238E27FC236}">
                <a16:creationId xmlns:a16="http://schemas.microsoft.com/office/drawing/2014/main" id="{42963796-E6FF-1B48-9CEC-4D32A1E765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0299" y="1066989"/>
            <a:ext cx="4229101" cy="5114616"/>
          </a:xfrm>
          <a:prstGeom prst="rect">
            <a:avLst/>
          </a:prstGeom>
        </p:spPr>
      </p:pic>
    </p:spTree>
    <p:extLst>
      <p:ext uri="{BB962C8B-B14F-4D97-AF65-F5344CB8AC3E}">
        <p14:creationId xmlns:p14="http://schemas.microsoft.com/office/powerpoint/2010/main" val="1001249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376237" y="317499"/>
            <a:ext cx="8391525" cy="334101"/>
          </a:xfrm>
        </p:spPr>
        <p:txBody>
          <a:bodyPr/>
          <a:lstStyle/>
          <a:p>
            <a:r>
              <a:rPr lang="en-US" sz="3200" dirty="0"/>
              <a:t>Thinking Traps</a:t>
            </a:r>
            <a:endParaRPr lang="en-US" sz="3200" noProof="0" dirty="0"/>
          </a:p>
        </p:txBody>
      </p:sp>
      <p:sp>
        <p:nvSpPr>
          <p:cNvPr id="8" name="Slide Number Placeholder 1"/>
          <p:cNvSpPr txBox="1">
            <a:spLocks/>
          </p:cNvSpPr>
          <p:nvPr/>
        </p:nvSpPr>
        <p:spPr>
          <a:xfrm>
            <a:off x="8458200" y="6324600"/>
            <a:ext cx="54596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7BB5704-CA4F-4330-932E-E70E78F78858}" type="slidenum">
              <a:rPr lang="en-US" smtClean="0">
                <a:solidFill>
                  <a:srgbClr val="BFBFBF"/>
                </a:solidFill>
              </a:rPr>
              <a:pPr algn="r"/>
              <a:t>16</a:t>
            </a:fld>
            <a:endParaRPr lang="en-US" dirty="0">
              <a:solidFill>
                <a:srgbClr val="BFBFBF"/>
              </a:solidFill>
            </a:endParaRPr>
          </a:p>
        </p:txBody>
      </p:sp>
      <p:pic>
        <p:nvPicPr>
          <p:cNvPr id="9" name="Picture 8">
            <a:extLst>
              <a:ext uri="{FF2B5EF4-FFF2-40B4-BE49-F238E27FC236}">
                <a16:creationId xmlns:a16="http://schemas.microsoft.com/office/drawing/2014/main" id="{BFDE4FC1-5C88-4427-991F-DB85045ACA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39" y="1308100"/>
            <a:ext cx="8956530" cy="5410200"/>
          </a:xfrm>
          <a:prstGeom prst="rect">
            <a:avLst/>
          </a:prstGeom>
        </p:spPr>
      </p:pic>
    </p:spTree>
    <p:extLst>
      <p:ext uri="{BB962C8B-B14F-4D97-AF65-F5344CB8AC3E}">
        <p14:creationId xmlns:p14="http://schemas.microsoft.com/office/powerpoint/2010/main" val="3379221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376237" y="317499"/>
            <a:ext cx="8391525" cy="334101"/>
          </a:xfrm>
        </p:spPr>
        <p:txBody>
          <a:bodyPr/>
          <a:lstStyle/>
          <a:p>
            <a:r>
              <a:rPr lang="en-US" sz="3200" dirty="0"/>
              <a:t>System One Thinking “Traps”</a:t>
            </a:r>
            <a:endParaRPr lang="en-US" sz="3200" noProof="0" dirty="0"/>
          </a:p>
        </p:txBody>
      </p:sp>
      <p:sp>
        <p:nvSpPr>
          <p:cNvPr id="8" name="Slide Number Placeholder 1"/>
          <p:cNvSpPr txBox="1">
            <a:spLocks/>
          </p:cNvSpPr>
          <p:nvPr/>
        </p:nvSpPr>
        <p:spPr>
          <a:xfrm>
            <a:off x="8458200" y="6324600"/>
            <a:ext cx="54596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7BB5704-CA4F-4330-932E-E70E78F78858}" type="slidenum">
              <a:rPr lang="en-US" smtClean="0">
                <a:solidFill>
                  <a:srgbClr val="BFBFBF"/>
                </a:solidFill>
              </a:rPr>
              <a:pPr algn="r"/>
              <a:t>17</a:t>
            </a:fld>
            <a:endParaRPr lang="en-US" dirty="0">
              <a:solidFill>
                <a:srgbClr val="BFBFBF"/>
              </a:solidFill>
            </a:endParaRPr>
          </a:p>
        </p:txBody>
      </p:sp>
      <p:sp>
        <p:nvSpPr>
          <p:cNvPr id="5" name="Content Placeholder 2">
            <a:extLst>
              <a:ext uri="{FF2B5EF4-FFF2-40B4-BE49-F238E27FC236}">
                <a16:creationId xmlns:a16="http://schemas.microsoft.com/office/drawing/2014/main" id="{E94CC70C-37E7-4ACE-860C-2BDF4FCD5DB2}"/>
              </a:ext>
            </a:extLst>
          </p:cNvPr>
          <p:cNvSpPr txBox="1">
            <a:spLocks/>
          </p:cNvSpPr>
          <p:nvPr/>
        </p:nvSpPr>
        <p:spPr>
          <a:xfrm>
            <a:off x="152400" y="990600"/>
            <a:ext cx="8763000" cy="48768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200" dirty="0"/>
              <a:t>Law of Small Numbers</a:t>
            </a:r>
          </a:p>
          <a:p>
            <a:pPr lvl="1"/>
            <a:r>
              <a:rPr lang="en-US" dirty="0"/>
              <a:t>Characteristics of a sample population can be estimated from a small number of data points or observations.</a:t>
            </a:r>
          </a:p>
          <a:p>
            <a:r>
              <a:rPr lang="en-US" sz="2200" dirty="0"/>
              <a:t>Anchoring</a:t>
            </a:r>
          </a:p>
          <a:p>
            <a:pPr lvl="1"/>
            <a:r>
              <a:rPr lang="en-US" sz="1800" dirty="0"/>
              <a:t>Rely too heavily on the first piece of information when making decisions. </a:t>
            </a:r>
          </a:p>
          <a:p>
            <a:r>
              <a:rPr lang="en-US" sz="2200" dirty="0"/>
              <a:t>Availability</a:t>
            </a:r>
          </a:p>
          <a:p>
            <a:pPr lvl="1"/>
            <a:r>
              <a:rPr lang="en-US" sz="1800" dirty="0"/>
              <a:t>Overestimate frequency of events based on a memorable or dramatic occurrence.</a:t>
            </a:r>
          </a:p>
          <a:p>
            <a:r>
              <a:rPr lang="en-US" sz="2200" dirty="0"/>
              <a:t>Representativeness</a:t>
            </a:r>
          </a:p>
          <a:p>
            <a:pPr lvl="1"/>
            <a:r>
              <a:rPr lang="en-US" sz="1800" dirty="0"/>
              <a:t>Taking a few traits and overgeneralizing into a stereotype.</a:t>
            </a:r>
          </a:p>
          <a:p>
            <a:r>
              <a:rPr lang="en-US" sz="2200" dirty="0"/>
              <a:t>Primacy and Recency</a:t>
            </a:r>
          </a:p>
          <a:p>
            <a:pPr lvl="1"/>
            <a:r>
              <a:rPr lang="en-US" sz="1800" dirty="0"/>
              <a:t>Tendency to recall items the beginning or end of a list or sequence or event.</a:t>
            </a:r>
          </a:p>
          <a:p>
            <a:r>
              <a:rPr lang="en-US" sz="2200" dirty="0"/>
              <a:t>Confirmation bias</a:t>
            </a:r>
          </a:p>
          <a:p>
            <a:pPr lvl="1"/>
            <a:r>
              <a:rPr lang="en-US" sz="1800" dirty="0"/>
              <a:t>Tendency to look for confirming evidence of already held beliefs</a:t>
            </a:r>
          </a:p>
          <a:p>
            <a:r>
              <a:rPr lang="en-US" sz="2200" dirty="0"/>
              <a:t>Herd Mentality</a:t>
            </a:r>
          </a:p>
          <a:p>
            <a:pPr lvl="1"/>
            <a:r>
              <a:rPr lang="en-US" sz="1800" dirty="0"/>
              <a:t>Irrational agreement with no factual  basis</a:t>
            </a:r>
          </a:p>
          <a:p>
            <a:pPr lvl="1"/>
            <a:endParaRPr lang="en-US" sz="1800" dirty="0"/>
          </a:p>
        </p:txBody>
      </p:sp>
    </p:spTree>
    <p:extLst>
      <p:ext uri="{BB962C8B-B14F-4D97-AF65-F5344CB8AC3E}">
        <p14:creationId xmlns:p14="http://schemas.microsoft.com/office/powerpoint/2010/main" val="336595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376237" y="317499"/>
            <a:ext cx="8391525" cy="334101"/>
          </a:xfrm>
        </p:spPr>
        <p:txBody>
          <a:bodyPr/>
          <a:lstStyle/>
          <a:p>
            <a:r>
              <a:rPr lang="en-US" sz="3200" dirty="0"/>
              <a:t>System One Thinking “Traps”</a:t>
            </a:r>
            <a:endParaRPr lang="en-US" sz="3200" noProof="0" dirty="0"/>
          </a:p>
        </p:txBody>
      </p:sp>
      <p:sp>
        <p:nvSpPr>
          <p:cNvPr id="8" name="Slide Number Placeholder 1"/>
          <p:cNvSpPr txBox="1">
            <a:spLocks/>
          </p:cNvSpPr>
          <p:nvPr/>
        </p:nvSpPr>
        <p:spPr>
          <a:xfrm>
            <a:off x="8458200" y="6324600"/>
            <a:ext cx="54596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7BB5704-CA4F-4330-932E-E70E78F78858}" type="slidenum">
              <a:rPr lang="en-US" smtClean="0">
                <a:solidFill>
                  <a:srgbClr val="BFBFBF"/>
                </a:solidFill>
              </a:rPr>
              <a:pPr algn="r"/>
              <a:t>18</a:t>
            </a:fld>
            <a:endParaRPr lang="en-US" dirty="0">
              <a:solidFill>
                <a:srgbClr val="BFBFBF"/>
              </a:solidFill>
            </a:endParaRPr>
          </a:p>
        </p:txBody>
      </p:sp>
      <p:sp>
        <p:nvSpPr>
          <p:cNvPr id="5" name="Content Placeholder 2">
            <a:extLst>
              <a:ext uri="{FF2B5EF4-FFF2-40B4-BE49-F238E27FC236}">
                <a16:creationId xmlns:a16="http://schemas.microsoft.com/office/drawing/2014/main" id="{E94CC70C-37E7-4ACE-860C-2BDF4FCD5DB2}"/>
              </a:ext>
            </a:extLst>
          </p:cNvPr>
          <p:cNvSpPr txBox="1">
            <a:spLocks/>
          </p:cNvSpPr>
          <p:nvPr/>
        </p:nvSpPr>
        <p:spPr>
          <a:xfrm>
            <a:off x="152400" y="990600"/>
            <a:ext cx="8763000" cy="48768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200" dirty="0"/>
              <a:t>Overconfidence</a:t>
            </a:r>
          </a:p>
          <a:p>
            <a:pPr lvl="1"/>
            <a:r>
              <a:rPr lang="en-US" sz="1800" dirty="0"/>
              <a:t>False sense of skill</a:t>
            </a:r>
          </a:p>
          <a:p>
            <a:r>
              <a:rPr lang="en-US" sz="2200" dirty="0"/>
              <a:t>Self-serving</a:t>
            </a:r>
          </a:p>
          <a:p>
            <a:pPr lvl="1"/>
            <a:r>
              <a:rPr lang="en-US" sz="1800" dirty="0"/>
              <a:t>Attribute positive outcomes to skill; negative outcomes to chance</a:t>
            </a:r>
          </a:p>
          <a:p>
            <a:r>
              <a:rPr lang="en-US" sz="2200" dirty="0"/>
              <a:t>Framing</a:t>
            </a:r>
            <a:endParaRPr lang="en-US" sz="1800" dirty="0"/>
          </a:p>
          <a:p>
            <a:pPr lvl="1"/>
            <a:r>
              <a:rPr lang="en-US" sz="1800" dirty="0"/>
              <a:t>Decisions based on the way the data is presented rather than the facts</a:t>
            </a:r>
          </a:p>
          <a:p>
            <a:r>
              <a:rPr lang="en-US" sz="2200" dirty="0"/>
              <a:t>Hindsight</a:t>
            </a:r>
          </a:p>
          <a:p>
            <a:pPr lvl="1"/>
            <a:r>
              <a:rPr lang="en-US" sz="1800" dirty="0"/>
              <a:t>When outcomes are correctly predicted, the incorrect notion of “I knew that all along”</a:t>
            </a:r>
          </a:p>
          <a:p>
            <a:r>
              <a:rPr lang="en-US" sz="2200" dirty="0"/>
              <a:t>Actor-Observe</a:t>
            </a:r>
            <a:r>
              <a:rPr lang="en-US" sz="2000" dirty="0"/>
              <a:t>r</a:t>
            </a:r>
          </a:p>
          <a:p>
            <a:pPr lvl="1"/>
            <a:r>
              <a:rPr lang="en-US" sz="1800" dirty="0"/>
              <a:t>Our bad outcomes explained by external forces.  Their bad outcomes explained by internal forces</a:t>
            </a:r>
          </a:p>
          <a:p>
            <a:r>
              <a:rPr lang="en-US" sz="2200" dirty="0"/>
              <a:t>Optimism</a:t>
            </a:r>
          </a:p>
          <a:p>
            <a:pPr lvl="1"/>
            <a:r>
              <a:rPr lang="en-US" sz="1800" dirty="0"/>
              <a:t>Overestimating effects of good things, </a:t>
            </a:r>
            <a:r>
              <a:rPr lang="en-US" sz="1800" dirty="0" err="1"/>
              <a:t>unestimating</a:t>
            </a:r>
            <a:r>
              <a:rPr lang="en-US" sz="1800" dirty="0"/>
              <a:t> the effects of bad things</a:t>
            </a:r>
          </a:p>
          <a:p>
            <a:endParaRPr lang="en-US" sz="2000" dirty="0"/>
          </a:p>
          <a:p>
            <a:pPr lvl="1"/>
            <a:endParaRPr lang="en-US" sz="1400" dirty="0"/>
          </a:p>
        </p:txBody>
      </p:sp>
    </p:spTree>
    <p:extLst>
      <p:ext uri="{BB962C8B-B14F-4D97-AF65-F5344CB8AC3E}">
        <p14:creationId xmlns:p14="http://schemas.microsoft.com/office/powerpoint/2010/main" val="4080335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376237" y="317499"/>
            <a:ext cx="8391525" cy="334101"/>
          </a:xfrm>
        </p:spPr>
        <p:txBody>
          <a:bodyPr/>
          <a:lstStyle/>
          <a:p>
            <a:r>
              <a:rPr lang="en-US" sz="3200" dirty="0"/>
              <a:t>Mitigation Strategies</a:t>
            </a:r>
            <a:endParaRPr lang="en-US" sz="3200" noProof="0" dirty="0"/>
          </a:p>
        </p:txBody>
      </p:sp>
      <p:sp>
        <p:nvSpPr>
          <p:cNvPr id="8" name="Slide Number Placeholder 1"/>
          <p:cNvSpPr txBox="1">
            <a:spLocks/>
          </p:cNvSpPr>
          <p:nvPr/>
        </p:nvSpPr>
        <p:spPr>
          <a:xfrm>
            <a:off x="8458200" y="6324600"/>
            <a:ext cx="54596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7BB5704-CA4F-4330-932E-E70E78F78858}" type="slidenum">
              <a:rPr lang="en-US" smtClean="0">
                <a:solidFill>
                  <a:srgbClr val="BFBFBF"/>
                </a:solidFill>
              </a:rPr>
              <a:pPr algn="r"/>
              <a:t>19</a:t>
            </a:fld>
            <a:endParaRPr lang="en-US" dirty="0">
              <a:solidFill>
                <a:srgbClr val="BFBFBF"/>
              </a:solidFill>
            </a:endParaRPr>
          </a:p>
        </p:txBody>
      </p:sp>
      <p:sp>
        <p:nvSpPr>
          <p:cNvPr id="5" name="Text Placeholder 1">
            <a:extLst>
              <a:ext uri="{FF2B5EF4-FFF2-40B4-BE49-F238E27FC236}">
                <a16:creationId xmlns:a16="http://schemas.microsoft.com/office/drawing/2014/main" id="{1B859C02-5EE9-4730-91E0-9CBF708C8F8F}"/>
              </a:ext>
            </a:extLst>
          </p:cNvPr>
          <p:cNvSpPr txBox="1">
            <a:spLocks/>
          </p:cNvSpPr>
          <p:nvPr/>
        </p:nvSpPr>
        <p:spPr>
          <a:xfrm>
            <a:off x="152399" y="914400"/>
            <a:ext cx="8851769" cy="48768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Schedule important decision meetings early in the day</a:t>
            </a:r>
          </a:p>
          <a:p>
            <a:r>
              <a:rPr lang="en-US" dirty="0"/>
              <a:t>Focus on the downsides</a:t>
            </a:r>
          </a:p>
          <a:p>
            <a:r>
              <a:rPr lang="en-US" dirty="0"/>
              <a:t>Take “extraordinary” measures when you know there is/has been systematic bias.</a:t>
            </a:r>
          </a:p>
          <a:p>
            <a:r>
              <a:rPr lang="en-US" dirty="0"/>
              <a:t>For strategic decisions have a group of diverse thinkers take the “opposite” position.</a:t>
            </a:r>
          </a:p>
          <a:p>
            <a:r>
              <a:rPr lang="en-US" dirty="0"/>
              <a:t>Actively check for cognitive bias—consider having a person be the “bias” monitor.</a:t>
            </a:r>
          </a:p>
          <a:p>
            <a:r>
              <a:rPr lang="en-US" dirty="0"/>
              <a:t>Create a list of your most common cognitive bias and check them when making a decision.</a:t>
            </a:r>
          </a:p>
          <a:p>
            <a:r>
              <a:rPr lang="en-US" dirty="0"/>
              <a:t>Give yourself a check list:</a:t>
            </a:r>
          </a:p>
          <a:p>
            <a:pPr lvl="1"/>
            <a:r>
              <a:rPr lang="en-US" dirty="0"/>
              <a:t>What could be another approach to a problem?</a:t>
            </a:r>
          </a:p>
          <a:p>
            <a:pPr lvl="1"/>
            <a:r>
              <a:rPr lang="en-US" dirty="0"/>
              <a:t>What are the upsides and downsides of each approach?</a:t>
            </a:r>
          </a:p>
          <a:p>
            <a:pPr lvl="1"/>
            <a:r>
              <a:rPr lang="en-US" dirty="0"/>
              <a:t>What are risks?  Rewards?</a:t>
            </a:r>
          </a:p>
        </p:txBody>
      </p:sp>
    </p:spTree>
    <p:extLst>
      <p:ext uri="{BB962C8B-B14F-4D97-AF65-F5344CB8AC3E}">
        <p14:creationId xmlns:p14="http://schemas.microsoft.com/office/powerpoint/2010/main" val="60285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z="3200" dirty="0"/>
              <a:t>Human Brain</a:t>
            </a:r>
            <a:endParaRPr lang="en-US" sz="3200" noProof="0" dirty="0"/>
          </a:p>
        </p:txBody>
      </p:sp>
      <p:sp>
        <p:nvSpPr>
          <p:cNvPr id="8" name="Slide Number Placeholder 1"/>
          <p:cNvSpPr txBox="1">
            <a:spLocks/>
          </p:cNvSpPr>
          <p:nvPr/>
        </p:nvSpPr>
        <p:spPr>
          <a:xfrm>
            <a:off x="8458200" y="6324600"/>
            <a:ext cx="54596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7BB5704-CA4F-4330-932E-E70E78F78858}" type="slidenum">
              <a:rPr lang="en-US" smtClean="0">
                <a:solidFill>
                  <a:srgbClr val="BFBFBF"/>
                </a:solidFill>
              </a:rPr>
              <a:pPr algn="r"/>
              <a:t>2</a:t>
            </a:fld>
            <a:endParaRPr lang="en-US" dirty="0">
              <a:solidFill>
                <a:srgbClr val="BFBFBF"/>
              </a:solidFill>
            </a:endParaRPr>
          </a:p>
        </p:txBody>
      </p:sp>
      <p:pic>
        <p:nvPicPr>
          <p:cNvPr id="11" name="Picture 2">
            <a:extLst>
              <a:ext uri="{FF2B5EF4-FFF2-40B4-BE49-F238E27FC236}">
                <a16:creationId xmlns:a16="http://schemas.microsoft.com/office/drawing/2014/main" id="{1BB57E69-55E2-45FB-B9E2-6DA7A3A51AA7}"/>
              </a:ext>
            </a:extLst>
          </p:cNvPr>
          <p:cNvPicPr>
            <a:picLocks noGrp="1" noChangeAspect="1" noChangeArrowheads="1"/>
          </p:cNvPicPr>
          <p:nvPr>
            <p:ph sz="quarter" idx="10"/>
          </p:nvPr>
        </p:nvPicPr>
        <p:blipFill>
          <a:blip r:embed="rId3">
            <a:extLst>
              <a:ext uri="{28A0092B-C50C-407E-A947-70E740481C1C}">
                <a14:useLocalDpi xmlns:a14="http://schemas.microsoft.com/office/drawing/2010/main" val="0"/>
              </a:ext>
            </a:extLst>
          </a:blip>
          <a:srcRect/>
          <a:stretch>
            <a:fillRect/>
          </a:stretch>
        </p:blipFill>
        <p:spPr bwMode="auto">
          <a:xfrm>
            <a:off x="271358" y="2125663"/>
            <a:ext cx="4164583" cy="2751137"/>
          </a:xfrm>
          <a:prstGeom prst="rect">
            <a:avLst/>
          </a:prstGeo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2" name="Content Placeholder 5">
            <a:extLst>
              <a:ext uri="{FF2B5EF4-FFF2-40B4-BE49-F238E27FC236}">
                <a16:creationId xmlns:a16="http://schemas.microsoft.com/office/drawing/2014/main" id="{50B6FD10-431B-44D4-8058-BE33809B0D44}"/>
              </a:ext>
            </a:extLst>
          </p:cNvPr>
          <p:cNvSpPr txBox="1">
            <a:spLocks/>
          </p:cNvSpPr>
          <p:nvPr/>
        </p:nvSpPr>
        <p:spPr>
          <a:xfrm>
            <a:off x="4572001" y="990600"/>
            <a:ext cx="4572000" cy="4906963"/>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Tx/>
              <a:buNone/>
              <a:defRPr/>
            </a:pPr>
            <a:r>
              <a:rPr lang="en-US" sz="1800" b="1" dirty="0">
                <a:cs typeface="Helvetica Neue"/>
              </a:rPr>
              <a:t>Brain Stem (Avoiding Harm)</a:t>
            </a:r>
          </a:p>
          <a:p>
            <a:pPr lvl="1">
              <a:buFont typeface="Arial"/>
              <a:buChar char="•"/>
              <a:defRPr/>
            </a:pPr>
            <a:r>
              <a:rPr lang="en-US" sz="1800" dirty="0">
                <a:cs typeface="Helvetica Neue"/>
              </a:rPr>
              <a:t>Survival functions</a:t>
            </a:r>
          </a:p>
          <a:p>
            <a:pPr lvl="1">
              <a:buFont typeface="Arial"/>
              <a:buChar char="•"/>
              <a:defRPr/>
            </a:pPr>
            <a:r>
              <a:rPr lang="en-US" sz="1800" dirty="0">
                <a:cs typeface="Helvetica Neue"/>
              </a:rPr>
              <a:t>Energizes and guides behavior</a:t>
            </a:r>
          </a:p>
          <a:p>
            <a:pPr marL="457200" lvl="1" indent="0">
              <a:buFontTx/>
              <a:buNone/>
              <a:defRPr/>
            </a:pPr>
            <a:endParaRPr lang="en-US" sz="1800" dirty="0">
              <a:cs typeface="Helvetica Neue"/>
            </a:endParaRPr>
          </a:p>
          <a:p>
            <a:pPr marL="0" indent="0">
              <a:buFontTx/>
              <a:buNone/>
              <a:defRPr/>
            </a:pPr>
            <a:r>
              <a:rPr lang="en-US" sz="1800" b="1" dirty="0">
                <a:cs typeface="Helvetica Neue"/>
              </a:rPr>
              <a:t>Sub Cortex (Approaching Rewards) </a:t>
            </a:r>
          </a:p>
          <a:p>
            <a:pPr lvl="1">
              <a:buFont typeface="Arial"/>
              <a:buChar char="•"/>
              <a:defRPr/>
            </a:pPr>
            <a:r>
              <a:rPr lang="en-US" sz="1800" dirty="0">
                <a:cs typeface="Helvetica Neue"/>
              </a:rPr>
              <a:t>Middle of head</a:t>
            </a:r>
          </a:p>
          <a:p>
            <a:pPr lvl="1">
              <a:buFont typeface="Arial"/>
              <a:buChar char="•"/>
              <a:defRPr/>
            </a:pPr>
            <a:r>
              <a:rPr lang="en-US" sz="1800" dirty="0">
                <a:cs typeface="Helvetica Neue"/>
              </a:rPr>
              <a:t>Center of emotions, motivation and primitive bonding</a:t>
            </a:r>
          </a:p>
          <a:p>
            <a:pPr marL="457200" lvl="1" indent="0">
              <a:buFontTx/>
              <a:buNone/>
              <a:defRPr/>
            </a:pPr>
            <a:endParaRPr lang="en-US" sz="1800" dirty="0">
              <a:cs typeface="Helvetica Neue"/>
            </a:endParaRPr>
          </a:p>
          <a:p>
            <a:pPr marL="0" indent="0">
              <a:buFontTx/>
              <a:buNone/>
              <a:defRPr/>
            </a:pPr>
            <a:r>
              <a:rPr lang="en-US" sz="1800" b="1" dirty="0">
                <a:cs typeface="Helvetica Neue"/>
              </a:rPr>
              <a:t>Cortex (Positive attachment)</a:t>
            </a:r>
          </a:p>
          <a:p>
            <a:pPr lvl="1">
              <a:buFont typeface="Arial"/>
              <a:buChar char="•"/>
              <a:defRPr/>
            </a:pPr>
            <a:r>
              <a:rPr lang="en-US" sz="1800" dirty="0">
                <a:cs typeface="Helvetica Neue"/>
              </a:rPr>
              <a:t>Outer shell</a:t>
            </a:r>
          </a:p>
          <a:p>
            <a:pPr lvl="1">
              <a:buFont typeface="Arial"/>
              <a:buChar char="•"/>
              <a:defRPr/>
            </a:pPr>
            <a:r>
              <a:rPr lang="en-US" sz="1800" dirty="0">
                <a:cs typeface="Helvetica Neue"/>
              </a:rPr>
              <a:t>Abstract reasoning</a:t>
            </a:r>
          </a:p>
          <a:p>
            <a:pPr lvl="1">
              <a:buFont typeface="Arial"/>
              <a:buChar char="•"/>
              <a:defRPr/>
            </a:pPr>
            <a:r>
              <a:rPr lang="en-US" sz="1800" dirty="0">
                <a:cs typeface="Helvetica Neue"/>
              </a:rPr>
              <a:t>Reflecting about past and future</a:t>
            </a:r>
          </a:p>
          <a:p>
            <a:pPr lvl="1">
              <a:buFont typeface="Arial"/>
              <a:buChar char="•"/>
              <a:defRPr/>
            </a:pPr>
            <a:r>
              <a:rPr lang="en-US" sz="1800" dirty="0">
                <a:cs typeface="Helvetica Neue"/>
              </a:rPr>
              <a:t>Key social abilities such as empathy, language and cooperative planning</a:t>
            </a:r>
          </a:p>
          <a:p>
            <a:pPr lvl="1">
              <a:buFont typeface="Arial"/>
              <a:buChar char="•"/>
              <a:defRPr/>
            </a:pPr>
            <a:r>
              <a:rPr lang="en-US" sz="1800" dirty="0">
                <a:cs typeface="Helvetica Neue"/>
              </a:rPr>
              <a:t>Integration of experience, reflection</a:t>
            </a:r>
            <a:endParaRPr lang="en-US" sz="1800" dirty="0"/>
          </a:p>
          <a:p>
            <a:endParaRPr lang="en-US" sz="1800" dirty="0"/>
          </a:p>
        </p:txBody>
      </p:sp>
    </p:spTree>
    <p:extLst>
      <p:ext uri="{BB962C8B-B14F-4D97-AF65-F5344CB8AC3E}">
        <p14:creationId xmlns:p14="http://schemas.microsoft.com/office/powerpoint/2010/main" val="1257416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1"/>
          <p:cNvSpPr txBox="1">
            <a:spLocks/>
          </p:cNvSpPr>
          <p:nvPr/>
        </p:nvSpPr>
        <p:spPr>
          <a:xfrm>
            <a:off x="8458200" y="6324600"/>
            <a:ext cx="54596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7BB5704-CA4F-4330-932E-E70E78F78858}" type="slidenum">
              <a:rPr lang="en-US" smtClean="0">
                <a:solidFill>
                  <a:srgbClr val="BFBFBF"/>
                </a:solidFill>
              </a:rPr>
              <a:pPr algn="r"/>
              <a:t>20</a:t>
            </a:fld>
            <a:endParaRPr lang="en-US" dirty="0">
              <a:solidFill>
                <a:srgbClr val="BFBFBF"/>
              </a:solidFill>
            </a:endParaRPr>
          </a:p>
        </p:txBody>
      </p:sp>
      <p:pic>
        <p:nvPicPr>
          <p:cNvPr id="2" name="Picture 1">
            <a:extLst>
              <a:ext uri="{FF2B5EF4-FFF2-40B4-BE49-F238E27FC236}">
                <a16:creationId xmlns:a16="http://schemas.microsoft.com/office/drawing/2014/main" id="{C393B89F-584D-43FA-B9E1-FE8EB1E4257F}"/>
              </a:ext>
            </a:extLst>
          </p:cNvPr>
          <p:cNvPicPr>
            <a:picLocks noChangeAspect="1"/>
          </p:cNvPicPr>
          <p:nvPr/>
        </p:nvPicPr>
        <p:blipFill>
          <a:blip r:embed="rId3"/>
          <a:stretch>
            <a:fillRect/>
          </a:stretch>
        </p:blipFill>
        <p:spPr>
          <a:xfrm>
            <a:off x="0" y="990600"/>
            <a:ext cx="9162473" cy="4876800"/>
          </a:xfrm>
          <a:prstGeom prst="rect">
            <a:avLst/>
          </a:prstGeom>
        </p:spPr>
      </p:pic>
      <p:sp>
        <p:nvSpPr>
          <p:cNvPr id="5" name="Title 9">
            <a:extLst>
              <a:ext uri="{FF2B5EF4-FFF2-40B4-BE49-F238E27FC236}">
                <a16:creationId xmlns:a16="http://schemas.microsoft.com/office/drawing/2014/main" id="{314638FC-3878-4D87-8B11-C9388715DDEC}"/>
              </a:ext>
            </a:extLst>
          </p:cNvPr>
          <p:cNvSpPr>
            <a:spLocks noGrp="1"/>
          </p:cNvSpPr>
          <p:nvPr>
            <p:ph type="title"/>
          </p:nvPr>
        </p:nvSpPr>
        <p:spPr/>
        <p:txBody>
          <a:bodyPr/>
          <a:lstStyle/>
          <a:p>
            <a:r>
              <a:rPr lang="en-US" sz="3200" noProof="0" dirty="0"/>
              <a:t>Reflection</a:t>
            </a:r>
          </a:p>
        </p:txBody>
      </p:sp>
      <p:sp>
        <p:nvSpPr>
          <p:cNvPr id="3" name="TextBox 2">
            <a:extLst>
              <a:ext uri="{FF2B5EF4-FFF2-40B4-BE49-F238E27FC236}">
                <a16:creationId xmlns:a16="http://schemas.microsoft.com/office/drawing/2014/main" id="{3A17075D-B384-454B-ADA5-FC8C783FA872}"/>
              </a:ext>
            </a:extLst>
          </p:cNvPr>
          <p:cNvSpPr txBox="1"/>
          <p:nvPr/>
        </p:nvSpPr>
        <p:spPr>
          <a:xfrm>
            <a:off x="1322850" y="6245552"/>
            <a:ext cx="7213963" cy="553998"/>
          </a:xfrm>
          <a:prstGeom prst="rect">
            <a:avLst/>
          </a:prstGeom>
          <a:noFill/>
        </p:spPr>
        <p:txBody>
          <a:bodyPr wrap="none" rtlCol="0">
            <a:spAutoFit/>
          </a:bodyPr>
          <a:lstStyle/>
          <a:p>
            <a:r>
              <a:rPr lang="en-US" sz="1500" dirty="0">
                <a:solidFill>
                  <a:schemeClr val="bg1"/>
                </a:solidFill>
              </a:rPr>
              <a:t>Image Source: </a:t>
            </a:r>
          </a:p>
          <a:p>
            <a:r>
              <a:rPr lang="en-US" sz="1500" dirty="0">
                <a:solidFill>
                  <a:schemeClr val="bg1"/>
                </a:solidFill>
              </a:rPr>
              <a:t>https://minnlawyer.com/2018/03/01/awareness-of-cognitive-bias-can-improve-advocacy/</a:t>
            </a:r>
          </a:p>
        </p:txBody>
      </p:sp>
    </p:spTree>
    <p:extLst>
      <p:ext uri="{BB962C8B-B14F-4D97-AF65-F5344CB8AC3E}">
        <p14:creationId xmlns:p14="http://schemas.microsoft.com/office/powerpoint/2010/main" val="3923022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z="3200" dirty="0"/>
              <a:t>Human Brain</a:t>
            </a:r>
            <a:endParaRPr lang="en-US" sz="3200" noProof="0" dirty="0"/>
          </a:p>
        </p:txBody>
      </p:sp>
      <p:sp>
        <p:nvSpPr>
          <p:cNvPr id="8" name="Slide Number Placeholder 1"/>
          <p:cNvSpPr txBox="1">
            <a:spLocks/>
          </p:cNvSpPr>
          <p:nvPr/>
        </p:nvSpPr>
        <p:spPr>
          <a:xfrm>
            <a:off x="8458200" y="6324600"/>
            <a:ext cx="54596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7BB5704-CA4F-4330-932E-E70E78F78858}" type="slidenum">
              <a:rPr lang="en-US" smtClean="0">
                <a:solidFill>
                  <a:srgbClr val="BFBFBF"/>
                </a:solidFill>
              </a:rPr>
              <a:pPr algn="r"/>
              <a:t>3</a:t>
            </a:fld>
            <a:endParaRPr lang="en-US" dirty="0">
              <a:solidFill>
                <a:srgbClr val="BFBFBF"/>
              </a:solidFill>
            </a:endParaRPr>
          </a:p>
        </p:txBody>
      </p:sp>
      <p:pic>
        <p:nvPicPr>
          <p:cNvPr id="9" name="Picture 2" descr="http://brainfunctionss.com/wp-content/uploads/2011/08/Brain-Functions.jpg">
            <a:extLst>
              <a:ext uri="{FF2B5EF4-FFF2-40B4-BE49-F238E27FC236}">
                <a16:creationId xmlns:a16="http://schemas.microsoft.com/office/drawing/2014/main" id="{E47D09CE-CDD5-4730-AF61-18E972D4F70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10000"/>
                    </a14:imgEffect>
                    <a14:imgEffect>
                      <a14:saturation sat="99000"/>
                    </a14:imgEffect>
                    <a14:imgEffect>
                      <a14:brightnessContrast contrast="45000"/>
                    </a14:imgEffect>
                  </a14:imgLayer>
                </a14:imgProps>
              </a:ext>
              <a:ext uri="{28A0092B-C50C-407E-A947-70E740481C1C}">
                <a14:useLocalDpi xmlns:a14="http://schemas.microsoft.com/office/drawing/2010/main" val="0"/>
              </a:ext>
            </a:extLst>
          </a:blip>
          <a:srcRect/>
          <a:stretch>
            <a:fillRect/>
          </a:stretch>
        </p:blipFill>
        <p:spPr bwMode="auto">
          <a:xfrm>
            <a:off x="1143000" y="977084"/>
            <a:ext cx="6781800" cy="50748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7474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z="3200" dirty="0"/>
              <a:t>Brain Development</a:t>
            </a:r>
            <a:endParaRPr lang="en-US" sz="3200" noProof="0" dirty="0"/>
          </a:p>
        </p:txBody>
      </p:sp>
      <p:sp>
        <p:nvSpPr>
          <p:cNvPr id="8" name="Slide Number Placeholder 1"/>
          <p:cNvSpPr txBox="1">
            <a:spLocks/>
          </p:cNvSpPr>
          <p:nvPr/>
        </p:nvSpPr>
        <p:spPr>
          <a:xfrm>
            <a:off x="8458200" y="6324600"/>
            <a:ext cx="54596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7BB5704-CA4F-4330-932E-E70E78F78858}" type="slidenum">
              <a:rPr lang="en-US" smtClean="0">
                <a:solidFill>
                  <a:srgbClr val="BFBFBF"/>
                </a:solidFill>
              </a:rPr>
              <a:pPr algn="r"/>
              <a:t>4</a:t>
            </a:fld>
            <a:endParaRPr lang="en-US" dirty="0">
              <a:solidFill>
                <a:srgbClr val="BFBFBF"/>
              </a:solidFill>
            </a:endParaRPr>
          </a:p>
        </p:txBody>
      </p:sp>
      <p:sp>
        <p:nvSpPr>
          <p:cNvPr id="6" name="Text Placeholder 1">
            <a:extLst>
              <a:ext uri="{FF2B5EF4-FFF2-40B4-BE49-F238E27FC236}">
                <a16:creationId xmlns:a16="http://schemas.microsoft.com/office/drawing/2014/main" id="{4CD36398-2A70-47B6-B96D-C631A69EE1C3}"/>
              </a:ext>
            </a:extLst>
          </p:cNvPr>
          <p:cNvSpPr txBox="1">
            <a:spLocks/>
          </p:cNvSpPr>
          <p:nvPr/>
        </p:nvSpPr>
        <p:spPr>
          <a:xfrm>
            <a:off x="457200" y="1066800"/>
            <a:ext cx="8229600" cy="4876800"/>
          </a:xfrm>
          <a:prstGeom prst="rect">
            <a:avLst/>
          </a:prstGeom>
        </p:spPr>
        <p:txBody>
          <a:bodyPr>
            <a:normAutofit lnSpcReduction="10000"/>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en-US" b="1" dirty="0"/>
              <a:t>Pre-frontal cortex does not begin to “kick in” until we are about 18 months old</a:t>
            </a:r>
          </a:p>
          <a:p>
            <a:pPr lvl="1"/>
            <a:r>
              <a:rPr lang="en-US" altLang="en-US" dirty="0"/>
              <a:t>Until then we are operating for the most part on mid and lower brain functions</a:t>
            </a:r>
          </a:p>
          <a:p>
            <a:pPr lvl="1"/>
            <a:r>
              <a:rPr lang="en-US" altLang="en-US" dirty="0"/>
              <a:t>Language is key</a:t>
            </a:r>
          </a:p>
          <a:p>
            <a:pPr lvl="1"/>
            <a:r>
              <a:rPr lang="en-US" altLang="en-US" dirty="0"/>
              <a:t>Before 18 months we have only “implicit memory” for how things feel to us—mostly derived from the people around us, how they act, what they like or dislike and their anxiety</a:t>
            </a:r>
          </a:p>
          <a:p>
            <a:pPr lvl="1"/>
            <a:r>
              <a:rPr lang="en-US" altLang="en-US" dirty="0"/>
              <a:t>At 18-24 months we begin to see ourselves as separate and able to impact the world</a:t>
            </a:r>
          </a:p>
          <a:p>
            <a:r>
              <a:rPr lang="en-US" altLang="en-US" dirty="0"/>
              <a:t>Pre-frontal lobe is not fully developed until we are well into our 20s</a:t>
            </a:r>
          </a:p>
          <a:p>
            <a:pPr lvl="1"/>
            <a:r>
              <a:rPr lang="en-US" altLang="en-US" dirty="0"/>
              <a:t>Until then, much of our thought and action is “mimic” and designed to avoid punishment or gain reward</a:t>
            </a:r>
          </a:p>
          <a:p>
            <a:pPr lvl="1"/>
            <a:r>
              <a:rPr lang="en-US" altLang="en-US" dirty="0"/>
              <a:t>At this time we can operate, with intent, in higher levels of reasoning</a:t>
            </a:r>
          </a:p>
          <a:p>
            <a:pPr lvl="1"/>
            <a:endParaRPr lang="en-US" altLang="en-US" dirty="0"/>
          </a:p>
          <a:p>
            <a:endParaRPr lang="en-US" dirty="0"/>
          </a:p>
        </p:txBody>
      </p:sp>
    </p:spTree>
    <p:extLst>
      <p:ext uri="{BB962C8B-B14F-4D97-AF65-F5344CB8AC3E}">
        <p14:creationId xmlns:p14="http://schemas.microsoft.com/office/powerpoint/2010/main" val="3783792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z="3200" dirty="0"/>
              <a:t>Thinking Systems</a:t>
            </a:r>
            <a:endParaRPr lang="en-US" sz="3200" noProof="0" dirty="0"/>
          </a:p>
        </p:txBody>
      </p:sp>
      <p:sp>
        <p:nvSpPr>
          <p:cNvPr id="8" name="Slide Number Placeholder 1"/>
          <p:cNvSpPr txBox="1">
            <a:spLocks/>
          </p:cNvSpPr>
          <p:nvPr/>
        </p:nvSpPr>
        <p:spPr>
          <a:xfrm>
            <a:off x="8458200" y="6324600"/>
            <a:ext cx="54596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7BB5704-CA4F-4330-932E-E70E78F78858}" type="slidenum">
              <a:rPr lang="en-US" smtClean="0">
                <a:solidFill>
                  <a:srgbClr val="BFBFBF"/>
                </a:solidFill>
              </a:rPr>
              <a:pPr algn="r"/>
              <a:t>5</a:t>
            </a:fld>
            <a:endParaRPr lang="en-US" dirty="0">
              <a:solidFill>
                <a:srgbClr val="BFBFBF"/>
              </a:solidFill>
            </a:endParaRPr>
          </a:p>
        </p:txBody>
      </p:sp>
      <p:sp>
        <p:nvSpPr>
          <p:cNvPr id="5" name="Content Placeholder 2">
            <a:extLst>
              <a:ext uri="{FF2B5EF4-FFF2-40B4-BE49-F238E27FC236}">
                <a16:creationId xmlns:a16="http://schemas.microsoft.com/office/drawing/2014/main" id="{A5009564-C62D-44A3-ABC0-A8499CB69596}"/>
              </a:ext>
            </a:extLst>
          </p:cNvPr>
          <p:cNvSpPr txBox="1">
            <a:spLocks/>
          </p:cNvSpPr>
          <p:nvPr/>
        </p:nvSpPr>
        <p:spPr>
          <a:xfrm>
            <a:off x="457200" y="1219200"/>
            <a:ext cx="8229600" cy="490696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b="1" dirty="0"/>
              <a:t>System 1: </a:t>
            </a:r>
            <a:r>
              <a:rPr lang="en-US" dirty="0"/>
              <a:t>Fast, intuitive and emotional.  Little or no effort.  Share this system with most other creatives on the planet.  We are born equipped for this system.   Usually easy, feels good.  Operates all of the time in the background and alerts System 2 when it is needed.  </a:t>
            </a:r>
            <a:r>
              <a:rPr lang="en-US" b="1" dirty="0"/>
              <a:t>CANNOT BE TURNED OFF.</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System 2: </a:t>
            </a:r>
            <a:r>
              <a:rPr lang="en-US" dirty="0"/>
              <a:t>Slower, more deliberate and logical.  Allocate attention to effortful mental activities including complex judgment and calculations.  Associated with agency, choice and concentration.  Probably more evolved than many other creatures.  More work, more difficult.  </a:t>
            </a:r>
            <a:r>
              <a:rPr lang="en-US" b="1" dirty="0"/>
              <a:t>EASILY DISTRACTED.  SUBJECT TO WILLPOWER AND ENDURANCE.</a:t>
            </a:r>
          </a:p>
          <a:p>
            <a:pPr marL="0" indent="0">
              <a:buFont typeface="Arial" panose="020B0604020202020204" pitchFamily="34" charset="0"/>
              <a:buNone/>
            </a:pPr>
            <a:endParaRPr lang="en-US" dirty="0"/>
          </a:p>
          <a:p>
            <a:endParaRPr lang="en-US" dirty="0"/>
          </a:p>
        </p:txBody>
      </p:sp>
      <p:sp>
        <p:nvSpPr>
          <p:cNvPr id="3" name="TextBox 2">
            <a:extLst>
              <a:ext uri="{FF2B5EF4-FFF2-40B4-BE49-F238E27FC236}">
                <a16:creationId xmlns:a16="http://schemas.microsoft.com/office/drawing/2014/main" id="{AE73890D-5C61-9846-2DB2-B52E3B544CA7}"/>
              </a:ext>
            </a:extLst>
          </p:cNvPr>
          <p:cNvSpPr txBox="1"/>
          <p:nvPr/>
        </p:nvSpPr>
        <p:spPr>
          <a:xfrm>
            <a:off x="4572000" y="6324600"/>
            <a:ext cx="3581400" cy="276999"/>
          </a:xfrm>
          <a:prstGeom prst="rect">
            <a:avLst/>
          </a:prstGeom>
          <a:noFill/>
        </p:spPr>
        <p:txBody>
          <a:bodyPr wrap="square" rtlCol="0">
            <a:spAutoFit/>
          </a:bodyPr>
          <a:lstStyle/>
          <a:p>
            <a:r>
              <a:rPr lang="en-US" sz="1200" dirty="0"/>
              <a:t>Source: </a:t>
            </a:r>
            <a:r>
              <a:rPr lang="en-US" sz="1200" u="sng" dirty="0"/>
              <a:t>Thinking Fast and Slow</a:t>
            </a:r>
            <a:r>
              <a:rPr lang="en-US" sz="1200" dirty="0"/>
              <a:t>, Kahneman</a:t>
            </a:r>
          </a:p>
        </p:txBody>
      </p:sp>
    </p:spTree>
    <p:extLst>
      <p:ext uri="{BB962C8B-B14F-4D97-AF65-F5344CB8AC3E}">
        <p14:creationId xmlns:p14="http://schemas.microsoft.com/office/powerpoint/2010/main" val="2925139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z="3200" dirty="0"/>
              <a:t>Thinking Systems</a:t>
            </a:r>
            <a:endParaRPr lang="en-US" sz="3200" noProof="0" dirty="0"/>
          </a:p>
        </p:txBody>
      </p:sp>
      <p:sp>
        <p:nvSpPr>
          <p:cNvPr id="8" name="Slide Number Placeholder 1"/>
          <p:cNvSpPr txBox="1">
            <a:spLocks/>
          </p:cNvSpPr>
          <p:nvPr/>
        </p:nvSpPr>
        <p:spPr>
          <a:xfrm>
            <a:off x="8458200" y="6324600"/>
            <a:ext cx="54596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7BB5704-CA4F-4330-932E-E70E78F78858}" type="slidenum">
              <a:rPr lang="en-US" smtClean="0">
                <a:solidFill>
                  <a:srgbClr val="BFBFBF"/>
                </a:solidFill>
              </a:rPr>
              <a:pPr algn="r"/>
              <a:t>6</a:t>
            </a:fld>
            <a:endParaRPr lang="en-US" dirty="0">
              <a:solidFill>
                <a:srgbClr val="BFBFBF"/>
              </a:solidFill>
            </a:endParaRPr>
          </a:p>
        </p:txBody>
      </p:sp>
      <p:pic>
        <p:nvPicPr>
          <p:cNvPr id="6" name="Picture 5">
            <a:extLst>
              <a:ext uri="{FF2B5EF4-FFF2-40B4-BE49-F238E27FC236}">
                <a16:creationId xmlns:a16="http://schemas.microsoft.com/office/drawing/2014/main" id="{BC756092-8E4F-4821-99B1-CD507E0EB1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969581"/>
            <a:ext cx="7981455" cy="4974019"/>
          </a:xfrm>
          <a:prstGeom prst="rect">
            <a:avLst/>
          </a:prstGeom>
        </p:spPr>
      </p:pic>
    </p:spTree>
    <p:extLst>
      <p:ext uri="{BB962C8B-B14F-4D97-AF65-F5344CB8AC3E}">
        <p14:creationId xmlns:p14="http://schemas.microsoft.com/office/powerpoint/2010/main" val="973955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z="3200" dirty="0"/>
              <a:t>Thinking System One</a:t>
            </a:r>
            <a:endParaRPr lang="en-US" sz="3200" noProof="0" dirty="0"/>
          </a:p>
        </p:txBody>
      </p:sp>
      <p:sp>
        <p:nvSpPr>
          <p:cNvPr id="8" name="Slide Number Placeholder 1"/>
          <p:cNvSpPr txBox="1">
            <a:spLocks/>
          </p:cNvSpPr>
          <p:nvPr/>
        </p:nvSpPr>
        <p:spPr>
          <a:xfrm>
            <a:off x="8458200" y="6324600"/>
            <a:ext cx="54596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7BB5704-CA4F-4330-932E-E70E78F78858}" type="slidenum">
              <a:rPr lang="en-US" smtClean="0">
                <a:solidFill>
                  <a:srgbClr val="BFBFBF"/>
                </a:solidFill>
              </a:rPr>
              <a:pPr algn="r"/>
              <a:t>7</a:t>
            </a:fld>
            <a:endParaRPr lang="en-US" dirty="0">
              <a:solidFill>
                <a:srgbClr val="BFBFBF"/>
              </a:solidFill>
            </a:endParaRPr>
          </a:p>
        </p:txBody>
      </p:sp>
      <p:pic>
        <p:nvPicPr>
          <p:cNvPr id="6" name="Picture 5">
            <a:extLst>
              <a:ext uri="{FF2B5EF4-FFF2-40B4-BE49-F238E27FC236}">
                <a16:creationId xmlns:a16="http://schemas.microsoft.com/office/drawing/2014/main" id="{AF09EDF2-E0EF-4989-B18E-3D97BB8E8D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1143000"/>
            <a:ext cx="5867399" cy="4724400"/>
          </a:xfrm>
          <a:prstGeom prst="rect">
            <a:avLst/>
          </a:prstGeom>
        </p:spPr>
      </p:pic>
    </p:spTree>
    <p:extLst>
      <p:ext uri="{BB962C8B-B14F-4D97-AF65-F5344CB8AC3E}">
        <p14:creationId xmlns:p14="http://schemas.microsoft.com/office/powerpoint/2010/main" val="284474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z="3200" dirty="0"/>
              <a:t>Thinking System Two</a:t>
            </a:r>
            <a:endParaRPr lang="en-US" sz="3200" noProof="0" dirty="0"/>
          </a:p>
        </p:txBody>
      </p:sp>
      <p:sp>
        <p:nvSpPr>
          <p:cNvPr id="8" name="Slide Number Placeholder 1"/>
          <p:cNvSpPr txBox="1">
            <a:spLocks/>
          </p:cNvSpPr>
          <p:nvPr/>
        </p:nvSpPr>
        <p:spPr>
          <a:xfrm>
            <a:off x="8458200" y="6324600"/>
            <a:ext cx="54596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7BB5704-CA4F-4330-932E-E70E78F78858}" type="slidenum">
              <a:rPr lang="en-US" smtClean="0">
                <a:solidFill>
                  <a:srgbClr val="BFBFBF"/>
                </a:solidFill>
              </a:rPr>
              <a:pPr algn="r"/>
              <a:t>8</a:t>
            </a:fld>
            <a:endParaRPr lang="en-US" dirty="0">
              <a:solidFill>
                <a:srgbClr val="BFBFBF"/>
              </a:solidFill>
            </a:endParaRPr>
          </a:p>
        </p:txBody>
      </p:sp>
      <p:pic>
        <p:nvPicPr>
          <p:cNvPr id="3" name="Picture 2" descr="A close - up of a circuit board&#10;&#10;Description automatically generated with medium confidence">
            <a:extLst>
              <a:ext uri="{FF2B5EF4-FFF2-40B4-BE49-F238E27FC236}">
                <a16:creationId xmlns:a16="http://schemas.microsoft.com/office/drawing/2014/main" id="{F6510D16-06F8-3141-BA28-E27CC5EDB2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527" y="1639229"/>
            <a:ext cx="8268235" cy="3579541"/>
          </a:xfrm>
          <a:prstGeom prst="rect">
            <a:avLst/>
          </a:prstGeom>
        </p:spPr>
      </p:pic>
    </p:spTree>
    <p:extLst>
      <p:ext uri="{BB962C8B-B14F-4D97-AF65-F5344CB8AC3E}">
        <p14:creationId xmlns:p14="http://schemas.microsoft.com/office/powerpoint/2010/main" val="901332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z="3200" dirty="0"/>
              <a:t>System One and Two Examples</a:t>
            </a:r>
            <a:endParaRPr lang="en-US" sz="3200" noProof="0" dirty="0"/>
          </a:p>
        </p:txBody>
      </p:sp>
      <p:sp>
        <p:nvSpPr>
          <p:cNvPr id="8" name="Slide Number Placeholder 1"/>
          <p:cNvSpPr txBox="1">
            <a:spLocks/>
          </p:cNvSpPr>
          <p:nvPr/>
        </p:nvSpPr>
        <p:spPr>
          <a:xfrm>
            <a:off x="8458200" y="6324600"/>
            <a:ext cx="54596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7BB5704-CA4F-4330-932E-E70E78F78858}" type="slidenum">
              <a:rPr lang="en-US" smtClean="0">
                <a:solidFill>
                  <a:srgbClr val="BFBFBF"/>
                </a:solidFill>
              </a:rPr>
              <a:pPr algn="r"/>
              <a:t>9</a:t>
            </a:fld>
            <a:endParaRPr lang="en-US" dirty="0">
              <a:solidFill>
                <a:srgbClr val="BFBFBF"/>
              </a:solidFill>
            </a:endParaRPr>
          </a:p>
        </p:txBody>
      </p:sp>
      <p:sp>
        <p:nvSpPr>
          <p:cNvPr id="3" name="TextBox 2">
            <a:extLst>
              <a:ext uri="{FF2B5EF4-FFF2-40B4-BE49-F238E27FC236}">
                <a16:creationId xmlns:a16="http://schemas.microsoft.com/office/drawing/2014/main" id="{63A53F0A-C9B7-F5BC-145C-C9908D42465E}"/>
              </a:ext>
            </a:extLst>
          </p:cNvPr>
          <p:cNvSpPr txBox="1"/>
          <p:nvPr/>
        </p:nvSpPr>
        <p:spPr>
          <a:xfrm>
            <a:off x="609600" y="3308866"/>
            <a:ext cx="3962400" cy="2862322"/>
          </a:xfrm>
          <a:prstGeom prst="rect">
            <a:avLst/>
          </a:prstGeom>
          <a:noFill/>
        </p:spPr>
        <p:txBody>
          <a:bodyPr wrap="square" rtlCol="0">
            <a:spAutoFit/>
          </a:bodyPr>
          <a:lstStyle/>
          <a:p>
            <a:pPr marL="285750" indent="-285750">
              <a:buFont typeface="Arial" panose="020B0604020202020204" pitchFamily="34" charset="0"/>
              <a:buChar char="•"/>
            </a:pPr>
            <a:r>
              <a:rPr lang="en-US" dirty="0"/>
              <a:t>Detect an object more distant than another</a:t>
            </a:r>
          </a:p>
          <a:p>
            <a:pPr marL="285750" indent="-285750">
              <a:buFont typeface="Arial" panose="020B0604020202020204" pitchFamily="34" charset="0"/>
              <a:buChar char="•"/>
            </a:pPr>
            <a:r>
              <a:rPr lang="en-US" dirty="0"/>
              <a:t>Orient to source of sudden sound</a:t>
            </a:r>
          </a:p>
          <a:p>
            <a:pPr marL="285750" indent="-285750">
              <a:buFont typeface="Arial" panose="020B0604020202020204" pitchFamily="34" charset="0"/>
              <a:buChar char="•"/>
            </a:pPr>
            <a:r>
              <a:rPr lang="en-US" dirty="0"/>
              <a:t>Complete the phrase “Bread and …..”</a:t>
            </a:r>
          </a:p>
          <a:p>
            <a:pPr marL="285750" indent="-285750">
              <a:buFont typeface="Arial" panose="020B0604020202020204" pitchFamily="34" charset="0"/>
              <a:buChar char="•"/>
            </a:pPr>
            <a:r>
              <a:rPr lang="en-US" dirty="0"/>
              <a:t>Detect hostility in a voice</a:t>
            </a:r>
          </a:p>
          <a:p>
            <a:pPr marL="285750" indent="-285750">
              <a:buFont typeface="Arial" panose="020B0604020202020204" pitchFamily="34" charset="0"/>
              <a:buChar char="•"/>
            </a:pPr>
            <a:r>
              <a:rPr lang="en-US" dirty="0"/>
              <a:t>Answer 2 + 2</a:t>
            </a:r>
          </a:p>
          <a:p>
            <a:pPr marL="285750" indent="-285750">
              <a:buFont typeface="Arial" panose="020B0604020202020204" pitchFamily="34" charset="0"/>
              <a:buChar char="•"/>
            </a:pPr>
            <a:r>
              <a:rPr lang="en-US" dirty="0"/>
              <a:t>Drive a car on an empty road</a:t>
            </a:r>
          </a:p>
          <a:p>
            <a:pPr marL="285750" indent="-285750">
              <a:buFont typeface="Arial" panose="020B0604020202020204" pitchFamily="34" charset="0"/>
              <a:buChar char="•"/>
            </a:pPr>
            <a:r>
              <a:rPr lang="en-US" dirty="0"/>
              <a:t>Make ”disgust face” when shown a horrible picture</a:t>
            </a:r>
          </a:p>
          <a:p>
            <a:pPr marL="285750" indent="-285750">
              <a:buFont typeface="Arial" panose="020B0604020202020204" pitchFamily="34" charset="0"/>
              <a:buChar char="•"/>
            </a:pPr>
            <a:r>
              <a:rPr lang="en-US" dirty="0"/>
              <a:t>Park in an empty parking lot</a:t>
            </a:r>
          </a:p>
        </p:txBody>
      </p:sp>
      <p:sp>
        <p:nvSpPr>
          <p:cNvPr id="4" name="TextBox 3">
            <a:extLst>
              <a:ext uri="{FF2B5EF4-FFF2-40B4-BE49-F238E27FC236}">
                <a16:creationId xmlns:a16="http://schemas.microsoft.com/office/drawing/2014/main" id="{9C94F4FE-0ECD-C412-D291-B99129CDB8E3}"/>
              </a:ext>
            </a:extLst>
          </p:cNvPr>
          <p:cNvSpPr txBox="1"/>
          <p:nvPr/>
        </p:nvSpPr>
        <p:spPr>
          <a:xfrm>
            <a:off x="4957762" y="3308866"/>
            <a:ext cx="3810000" cy="3139321"/>
          </a:xfrm>
          <a:prstGeom prst="rect">
            <a:avLst/>
          </a:prstGeom>
          <a:noFill/>
        </p:spPr>
        <p:txBody>
          <a:bodyPr wrap="square" rtlCol="0">
            <a:spAutoFit/>
          </a:bodyPr>
          <a:lstStyle/>
          <a:p>
            <a:pPr marL="285750" indent="-285750">
              <a:buFont typeface="Arial" panose="020B0604020202020204" pitchFamily="34" charset="0"/>
              <a:buChar char="•"/>
            </a:pPr>
            <a:r>
              <a:rPr lang="en-US" dirty="0"/>
              <a:t>Brace for starter gun in a race</a:t>
            </a:r>
          </a:p>
          <a:p>
            <a:pPr marL="285750" indent="-285750">
              <a:buFont typeface="Arial" panose="020B0604020202020204" pitchFamily="34" charset="0"/>
              <a:buChar char="•"/>
            </a:pPr>
            <a:r>
              <a:rPr lang="en-US" dirty="0"/>
              <a:t>Focus on the clowns in a circus</a:t>
            </a:r>
          </a:p>
          <a:p>
            <a:pPr marL="285750" indent="-285750">
              <a:buFont typeface="Arial" panose="020B0604020202020204" pitchFamily="34" charset="0"/>
              <a:buChar char="•"/>
            </a:pPr>
            <a:r>
              <a:rPr lang="en-US" dirty="0"/>
              <a:t>Focus on a particular voice in a crowded room</a:t>
            </a:r>
          </a:p>
          <a:p>
            <a:pPr marL="285750" indent="-285750">
              <a:buFont typeface="Arial" panose="020B0604020202020204" pitchFamily="34" charset="0"/>
              <a:buChar char="•"/>
            </a:pPr>
            <a:r>
              <a:rPr lang="en-US" dirty="0"/>
              <a:t>Look for a woman with white hair</a:t>
            </a:r>
          </a:p>
          <a:p>
            <a:pPr marL="285750" indent="-285750">
              <a:buFont typeface="Arial" panose="020B0604020202020204" pitchFamily="34" charset="0"/>
              <a:buChar char="•"/>
            </a:pPr>
            <a:r>
              <a:rPr lang="en-US" dirty="0"/>
              <a:t>Monitor your behavior in a social situation</a:t>
            </a:r>
          </a:p>
          <a:p>
            <a:pPr marL="285750" indent="-285750">
              <a:buFont typeface="Arial" panose="020B0604020202020204" pitchFamily="34" charset="0"/>
              <a:buChar char="•"/>
            </a:pPr>
            <a:r>
              <a:rPr lang="en-US" dirty="0"/>
              <a:t>Tell someone your phone number</a:t>
            </a:r>
          </a:p>
          <a:p>
            <a:pPr marL="285750" indent="-285750">
              <a:buFont typeface="Arial" panose="020B0604020202020204" pitchFamily="34" charset="0"/>
              <a:buChar char="•"/>
            </a:pPr>
            <a:r>
              <a:rPr lang="en-US" dirty="0"/>
              <a:t>Park in a narrow space</a:t>
            </a:r>
          </a:p>
          <a:p>
            <a:pPr marL="285750" indent="-285750">
              <a:buFont typeface="Arial" panose="020B0604020202020204" pitchFamily="34" charset="0"/>
              <a:buChar char="•"/>
            </a:pPr>
            <a:r>
              <a:rPr lang="en-US" dirty="0"/>
              <a:t>Compare ratings on Amazon when making a purchase</a:t>
            </a:r>
          </a:p>
        </p:txBody>
      </p:sp>
      <p:sp>
        <p:nvSpPr>
          <p:cNvPr id="7" name="TextBox 6">
            <a:extLst>
              <a:ext uri="{FF2B5EF4-FFF2-40B4-BE49-F238E27FC236}">
                <a16:creationId xmlns:a16="http://schemas.microsoft.com/office/drawing/2014/main" id="{09BDE2AA-A0D7-A42E-25E6-DC4CAA8BC2EC}"/>
              </a:ext>
            </a:extLst>
          </p:cNvPr>
          <p:cNvSpPr txBox="1"/>
          <p:nvPr/>
        </p:nvSpPr>
        <p:spPr>
          <a:xfrm>
            <a:off x="1219200" y="2819400"/>
            <a:ext cx="2362200" cy="381000"/>
          </a:xfrm>
          <a:prstGeom prst="rect">
            <a:avLst/>
          </a:prstGeom>
          <a:noFill/>
        </p:spPr>
        <p:txBody>
          <a:bodyPr wrap="square" rtlCol="0">
            <a:spAutoFit/>
          </a:bodyPr>
          <a:lstStyle/>
          <a:p>
            <a:pPr algn="ctr"/>
            <a:r>
              <a:rPr lang="en-US" dirty="0"/>
              <a:t>System One</a:t>
            </a:r>
          </a:p>
        </p:txBody>
      </p:sp>
      <p:sp>
        <p:nvSpPr>
          <p:cNvPr id="9" name="TextBox 8">
            <a:extLst>
              <a:ext uri="{FF2B5EF4-FFF2-40B4-BE49-F238E27FC236}">
                <a16:creationId xmlns:a16="http://schemas.microsoft.com/office/drawing/2014/main" id="{6EDBCB1C-CE69-7BE2-CBF6-7BEC106CBB64}"/>
              </a:ext>
            </a:extLst>
          </p:cNvPr>
          <p:cNvSpPr txBox="1"/>
          <p:nvPr/>
        </p:nvSpPr>
        <p:spPr>
          <a:xfrm>
            <a:off x="5562600" y="2819400"/>
            <a:ext cx="2362200" cy="381000"/>
          </a:xfrm>
          <a:prstGeom prst="rect">
            <a:avLst/>
          </a:prstGeom>
          <a:noFill/>
        </p:spPr>
        <p:txBody>
          <a:bodyPr wrap="square" rtlCol="0">
            <a:spAutoFit/>
          </a:bodyPr>
          <a:lstStyle/>
          <a:p>
            <a:pPr algn="ctr"/>
            <a:r>
              <a:rPr lang="en-US" dirty="0"/>
              <a:t>System Two</a:t>
            </a:r>
          </a:p>
        </p:txBody>
      </p:sp>
      <p:pic>
        <p:nvPicPr>
          <p:cNvPr id="12" name="Picture 11" descr="A jellyfish in the water&#10;&#10;Description automatically generated">
            <a:extLst>
              <a:ext uri="{FF2B5EF4-FFF2-40B4-BE49-F238E27FC236}">
                <a16:creationId xmlns:a16="http://schemas.microsoft.com/office/drawing/2014/main" id="{3D09D525-C16E-24B5-B9EA-18F231ED40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885286"/>
            <a:ext cx="1879881" cy="1879881"/>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DD6A00D5-34CF-8044-10C7-BD8B0AD865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6782" y="889405"/>
            <a:ext cx="1913836" cy="1983250"/>
          </a:xfrm>
          <a:prstGeom prst="rect">
            <a:avLst/>
          </a:prstGeom>
        </p:spPr>
      </p:pic>
    </p:spTree>
    <p:extLst>
      <p:ext uri="{BB962C8B-B14F-4D97-AF65-F5344CB8AC3E}">
        <p14:creationId xmlns:p14="http://schemas.microsoft.com/office/powerpoint/2010/main" val="4264304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CPP-DCPAS_Template (2)">
  <a:themeElements>
    <a:clrScheme name="CPP">
      <a:dk1>
        <a:srgbClr val="000000"/>
      </a:dk1>
      <a:lt1>
        <a:sysClr val="window" lastClr="FFFFFF"/>
      </a:lt1>
      <a:dk2>
        <a:srgbClr val="212E60"/>
      </a:dk2>
      <a:lt2>
        <a:srgbClr val="BFBFBF"/>
      </a:lt2>
      <a:accent1>
        <a:srgbClr val="772432"/>
      </a:accent1>
      <a:accent2>
        <a:srgbClr val="4D70B8"/>
      </a:accent2>
      <a:accent3>
        <a:srgbClr val="EFCE48"/>
      </a:accent3>
      <a:accent4>
        <a:srgbClr val="79BD71"/>
      </a:accent4>
      <a:accent5>
        <a:srgbClr val="97D8E4"/>
      </a:accent5>
      <a:accent6>
        <a:srgbClr val="9257A1"/>
      </a:accent6>
      <a:hlink>
        <a:srgbClr val="0000FF"/>
      </a:hlink>
      <a:folHlink>
        <a:srgbClr val="800080"/>
      </a:folHlink>
    </a:clrScheme>
    <a:fontScheme name="CPP">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BA11025E88EC8E4DA8D0D0FD23A49316" ma:contentTypeVersion="2" ma:contentTypeDescription="Create a new document." ma:contentTypeScope="" ma:versionID="c39cc77a594be101294da9729b4a82ce">
  <xsd:schema xmlns:xsd="http://www.w3.org/2001/XMLSchema" xmlns:xs="http://www.w3.org/2001/XMLSchema" xmlns:p="http://schemas.microsoft.com/office/2006/metadata/properties" xmlns:ns2="b3824243-0f9f-4d1a-9ae0-df876284d7c1" xmlns:ns3="8ba4b558-3961-47ab-baf7-7400c78f2475" targetNamespace="http://schemas.microsoft.com/office/2006/metadata/properties" ma:root="true" ma:fieldsID="5f96ce4da4c24b8d9d7a9b997f832992" ns2:_="" ns3:_="">
    <xsd:import namespace="b3824243-0f9f-4d1a-9ae0-df876284d7c1"/>
    <xsd:import namespace="8ba4b558-3961-47ab-baf7-7400c78f2475"/>
    <xsd:element name="properties">
      <xsd:complexType>
        <xsd:sequence>
          <xsd:element name="documentManagement">
            <xsd:complexType>
              <xsd:all>
                <xsd:element ref="ns2:_dlc_DocId" minOccurs="0"/>
                <xsd:element ref="ns2:_dlc_DocIdUrl" minOccurs="0"/>
                <xsd:element ref="ns2:_dlc_DocIdPersistId" minOccurs="0"/>
                <xsd:element ref="ns3:Categor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824243-0f9f-4d1a-9ae0-df876284d7c1"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8ba4b558-3961-47ab-baf7-7400c78f2475" elementFormDefault="qualified">
    <xsd:import namespace="http://schemas.microsoft.com/office/2006/documentManagement/types"/>
    <xsd:import namespace="http://schemas.microsoft.com/office/infopath/2007/PartnerControls"/>
    <xsd:element name="Category" ma:index="11" nillable="true" ma:displayName="Category" ma:format="Dropdown" ma:internalName="Category">
      <xsd:simpleType>
        <xsd:restriction base="dms:Choice">
          <xsd:enumeration value="Package Timeline Template"/>
          <xsd:enumeration value="Action Memos"/>
          <xsd:enumeration value="Memorandums"/>
          <xsd:enumeration value="Memorandums with Distro List and Signature Blocks"/>
          <xsd:enumeration value="Decision Action Memo"/>
          <xsd:enumeration value="Awards"/>
          <xsd:enumeration value="Briefing Card"/>
          <xsd:enumeration value="Communication Plan"/>
          <xsd:enumeration value="Congressional Letters"/>
          <xsd:enumeration value="Coordination and Routing"/>
          <xsd:enumeration value="Distribution Lists"/>
          <xsd:enumeration value="Executive Summary"/>
          <xsd:enumeration value="Information Memo"/>
          <xsd:enumeration value="Information Papers"/>
          <xsd:enumeration value="Leadership From, Through, and For Line Formats"/>
          <xsd:enumeration value="Letters to Non-DoD Entities"/>
          <xsd:enumeration value="Letterhead"/>
          <xsd:enumeration value="Letterhead with Signature Blocks"/>
          <xsd:enumeration value="Slide Presentation"/>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Category xmlns="8ba4b558-3961-47ab-baf7-7400c78f2475">Slide Presentation</Category>
    <_dlc_DocId xmlns="b3824243-0f9f-4d1a-9ae0-df876284d7c1">UWCKFCVRRVS5-756-276</_dlc_DocId>
    <_dlc_DocIdUrl xmlns="b3824243-0f9f-4d1a-9ae0-df876284d7c1">
      <Url>https://mydcpas.cpms.osd.mil/TeamFusion/StaffActionControlOffice/_layouts/DocIdRedir.aspx?ID=UWCKFCVRRVS5-756-276</Url>
      <Description>UWCKFCVRRVS5-756-276</Description>
    </_dlc_DocIdUrl>
  </documentManagement>
</p:properties>
</file>

<file path=customXml/itemProps1.xml><?xml version="1.0" encoding="utf-8"?>
<ds:datastoreItem xmlns:ds="http://schemas.openxmlformats.org/officeDocument/2006/customXml" ds:itemID="{7533C5AE-7AA9-4983-A26F-D0280209D7C6}">
  <ds:schemaRefs>
    <ds:schemaRef ds:uri="http://schemas.microsoft.com/sharepoint/events"/>
  </ds:schemaRefs>
</ds:datastoreItem>
</file>

<file path=customXml/itemProps2.xml><?xml version="1.0" encoding="utf-8"?>
<ds:datastoreItem xmlns:ds="http://schemas.openxmlformats.org/officeDocument/2006/customXml" ds:itemID="{CD2F5D99-1870-4179-89F2-BE04C60DDB4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3824243-0f9f-4d1a-9ae0-df876284d7c1"/>
    <ds:schemaRef ds:uri="8ba4b558-3961-47ab-baf7-7400c78f247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5E8B653-0FAC-4A45-AEEF-60AB8C82C1E1}">
  <ds:schemaRefs>
    <ds:schemaRef ds:uri="http://schemas.microsoft.com/sharepoint/v3/contenttype/forms"/>
  </ds:schemaRefs>
</ds:datastoreItem>
</file>

<file path=customXml/itemProps4.xml><?xml version="1.0" encoding="utf-8"?>
<ds:datastoreItem xmlns:ds="http://schemas.openxmlformats.org/officeDocument/2006/customXml" ds:itemID="{C71D2981-1363-41A4-999F-FF6C3FAB4E73}">
  <ds:schemaRefs>
    <ds:schemaRef ds:uri="http://schemas.microsoft.com/office/2006/metadata/properties"/>
    <ds:schemaRef ds:uri="http://purl.org/dc/terms/"/>
    <ds:schemaRef ds:uri="8ba4b558-3961-47ab-baf7-7400c78f2475"/>
    <ds:schemaRef ds:uri="http://schemas.microsoft.com/office/2006/documentManagement/types"/>
    <ds:schemaRef ds:uri="http://purl.org/dc/elements/1.1/"/>
    <ds:schemaRef ds:uri="b3824243-0f9f-4d1a-9ae0-df876284d7c1"/>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9893</TotalTime>
  <Words>1116</Words>
  <Application>Microsoft Macintosh PowerPoint</Application>
  <PresentationFormat>On-screen Show (4:3)</PresentationFormat>
  <Paragraphs>164</Paragraphs>
  <Slides>20</Slides>
  <Notes>20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25" baseType="lpstr">
      <vt:lpstr>Arial</vt:lpstr>
      <vt:lpstr>Calibri</vt:lpstr>
      <vt:lpstr>Oxygen</vt:lpstr>
      <vt:lpstr>1_CPP-DCPAS_Template (2)</vt:lpstr>
      <vt:lpstr>think-cell Slide</vt:lpstr>
      <vt:lpstr>Leadership GPS</vt:lpstr>
      <vt:lpstr>Human Brain</vt:lpstr>
      <vt:lpstr>Human Brain</vt:lpstr>
      <vt:lpstr>Brain Development</vt:lpstr>
      <vt:lpstr>Thinking Systems</vt:lpstr>
      <vt:lpstr>Thinking Systems</vt:lpstr>
      <vt:lpstr>Thinking System One</vt:lpstr>
      <vt:lpstr>Thinking System Two</vt:lpstr>
      <vt:lpstr>System One and Two Examples</vt:lpstr>
      <vt:lpstr>System One Develops From..</vt:lpstr>
      <vt:lpstr>System One and Two Activity</vt:lpstr>
      <vt:lpstr>The Problem</vt:lpstr>
      <vt:lpstr>System 1 and System 2 as a Team</vt:lpstr>
      <vt:lpstr>Cognitive Bias</vt:lpstr>
      <vt:lpstr>Cognitive Bias Cheat Sheet</vt:lpstr>
      <vt:lpstr>Thinking Traps</vt:lpstr>
      <vt:lpstr>System One Thinking “Traps”</vt:lpstr>
      <vt:lpstr>System One Thinking “Traps”</vt:lpstr>
      <vt:lpstr>Mitigation Strategies</vt:lpstr>
      <vt:lpstr>Reflection</vt:lpstr>
    </vt:vector>
  </TitlesOfParts>
  <Company>EITSD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DCPAS Briefing Template</dc:title>
  <dc:creator>justin.w.kinnaman.civ@mail.mil</dc:creator>
  <cp:keywords>#DCPASExcellence</cp:keywords>
  <cp:lastModifiedBy>Lou Crenshaw</cp:lastModifiedBy>
  <cp:revision>471</cp:revision>
  <cp:lastPrinted>2017-07-21T15:03:50Z</cp:lastPrinted>
  <dcterms:created xsi:type="dcterms:W3CDTF">2014-03-31T14:17:46Z</dcterms:created>
  <dcterms:modified xsi:type="dcterms:W3CDTF">2022-08-05T21:04:15Z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y fmtid="{D5CDD505-2E9C-101B-9397-08002B2CF9AE}" pid="3" name="ContentTypeId">
    <vt:lpwstr>0x010100BA11025E88EC8E4DA8D0D0FD23A49316</vt:lpwstr>
  </property>
  <property fmtid="{D5CDD505-2E9C-101B-9397-08002B2CF9AE}" pid="4" name="_dlc_DocIdItemGuid">
    <vt:lpwstr>8a8d5721-bc18-499b-9f4b-021ad485f193</vt:lpwstr>
  </property>
</Properties>
</file>